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92" r:id="rId2"/>
    <p:sldMasterId id="2147483804" r:id="rId3"/>
    <p:sldMasterId id="2147483816" r:id="rId4"/>
    <p:sldMasterId id="2147483828" r:id="rId5"/>
    <p:sldMasterId id="2147483840" r:id="rId6"/>
    <p:sldMasterId id="2147483852" r:id="rId7"/>
    <p:sldMasterId id="2147483864" r:id="rId8"/>
    <p:sldMasterId id="2147483876" r:id="rId9"/>
    <p:sldMasterId id="2147483888" r:id="rId10"/>
    <p:sldMasterId id="2147483660" r:id="rId11"/>
    <p:sldMasterId id="2147483672" r:id="rId12"/>
    <p:sldMasterId id="2147483684" r:id="rId13"/>
    <p:sldMasterId id="2147483696" r:id="rId14"/>
    <p:sldMasterId id="2147483708" r:id="rId15"/>
    <p:sldMasterId id="2147483732" r:id="rId16"/>
    <p:sldMasterId id="2147483744" r:id="rId17"/>
    <p:sldMasterId id="2147483756" r:id="rId18"/>
    <p:sldMasterId id="2147483768" r:id="rId19"/>
    <p:sldMasterId id="2147483720" r:id="rId20"/>
  </p:sldMasterIdLst>
  <p:sldIdLst>
    <p:sldId id="260" r:id="rId21"/>
    <p:sldId id="274" r:id="rId22"/>
    <p:sldId id="276" r:id="rId23"/>
    <p:sldId id="272" r:id="rId24"/>
    <p:sldId id="271" r:id="rId25"/>
    <p:sldId id="258" r:id="rId26"/>
    <p:sldId id="269" r:id="rId27"/>
    <p:sldId id="273" r:id="rId28"/>
    <p:sldId id="261" r:id="rId29"/>
    <p:sldId id="262" r:id="rId30"/>
    <p:sldId id="263" r:id="rId31"/>
    <p:sldId id="264" r:id="rId32"/>
    <p:sldId id="266" r:id="rId33"/>
    <p:sldId id="267" r:id="rId34"/>
    <p:sldId id="270" r:id="rId35"/>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9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1D59D-2F52-4AA9-8F2E-313669F02A4D}" v="6" dt="2022-08-30T10:44:46.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6327"/>
  </p:normalViewPr>
  <p:slideViewPr>
    <p:cSldViewPr snapToGrid="0" snapToObjects="1">
      <p:cViewPr varScale="1">
        <p:scale>
          <a:sx n="114" d="100"/>
          <a:sy n="114" d="100"/>
        </p:scale>
        <p:origin x="474" y="120"/>
      </p:cViewPr>
      <p:guideLst>
        <p:guide orient="horz" pos="391"/>
        <p:guide pos="982"/>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tableStyles" Target="tableStyles.xml"/><Relationship Id="rId21" Type="http://schemas.openxmlformats.org/officeDocument/2006/relationships/slide" Target="slides/slide1.xml"/><Relationship Id="rId34" Type="http://schemas.openxmlformats.org/officeDocument/2006/relationships/slide" Target="slides/slide1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ffan Lundberg" userId="11970d79-7e54-4ac5-bb7c-224f219a34b9" providerId="ADAL" clId="{6451D59D-2F52-4AA9-8F2E-313669F02A4D}"/>
    <pc:docChg chg="custSel modSld">
      <pc:chgData name="Staffan Lundberg" userId="11970d79-7e54-4ac5-bb7c-224f219a34b9" providerId="ADAL" clId="{6451D59D-2F52-4AA9-8F2E-313669F02A4D}" dt="2022-08-30T10:44:46.774" v="18" actId="20577"/>
      <pc:docMkLst>
        <pc:docMk/>
      </pc:docMkLst>
      <pc:sldChg chg="modSp">
        <pc:chgData name="Staffan Lundberg" userId="11970d79-7e54-4ac5-bb7c-224f219a34b9" providerId="ADAL" clId="{6451D59D-2F52-4AA9-8F2E-313669F02A4D}" dt="2022-08-30T10:44:46.774" v="18" actId="20577"/>
        <pc:sldMkLst>
          <pc:docMk/>
          <pc:sldMk cId="1831316428" sldId="258"/>
        </pc:sldMkLst>
        <pc:graphicFrameChg chg="mod">
          <ac:chgData name="Staffan Lundberg" userId="11970d79-7e54-4ac5-bb7c-224f219a34b9" providerId="ADAL" clId="{6451D59D-2F52-4AA9-8F2E-313669F02A4D}" dt="2022-08-30T10:44:46.774" v="18" actId="20577"/>
          <ac:graphicFrameMkLst>
            <pc:docMk/>
            <pc:sldMk cId="1831316428" sldId="258"/>
            <ac:graphicFrameMk id="6" creationId="{EE2FA03C-BFB2-22FC-A286-A87C6C2525D8}"/>
          </ac:graphicFrameMkLst>
        </pc:graphicFrameChg>
      </pc:sldChg>
      <pc:sldChg chg="modSp mod">
        <pc:chgData name="Staffan Lundberg" userId="11970d79-7e54-4ac5-bb7c-224f219a34b9" providerId="ADAL" clId="{6451D59D-2F52-4AA9-8F2E-313669F02A4D}" dt="2022-08-30T10:44:04.414" v="13" actId="2710"/>
        <pc:sldMkLst>
          <pc:docMk/>
          <pc:sldMk cId="2529406357" sldId="261"/>
        </pc:sldMkLst>
        <pc:spChg chg="mod">
          <ac:chgData name="Staffan Lundberg" userId="11970d79-7e54-4ac5-bb7c-224f219a34b9" providerId="ADAL" clId="{6451D59D-2F52-4AA9-8F2E-313669F02A4D}" dt="2022-08-30T10:44:04.414" v="13" actId="2710"/>
          <ac:spMkLst>
            <pc:docMk/>
            <pc:sldMk cId="2529406357" sldId="261"/>
            <ac:spMk id="2" creationId="{810F0959-7E7C-2276-8DA2-88499841FA26}"/>
          </ac:spMkLst>
        </pc:spChg>
      </pc:sldChg>
      <pc:sldChg chg="modSp mod">
        <pc:chgData name="Staffan Lundberg" userId="11970d79-7e54-4ac5-bb7c-224f219a34b9" providerId="ADAL" clId="{6451D59D-2F52-4AA9-8F2E-313669F02A4D}" dt="2022-08-30T10:42:24.557" v="6" actId="20577"/>
        <pc:sldMkLst>
          <pc:docMk/>
          <pc:sldMk cId="1752682702" sldId="262"/>
        </pc:sldMkLst>
        <pc:spChg chg="mod">
          <ac:chgData name="Staffan Lundberg" userId="11970d79-7e54-4ac5-bb7c-224f219a34b9" providerId="ADAL" clId="{6451D59D-2F52-4AA9-8F2E-313669F02A4D}" dt="2022-08-30T10:42:24.557" v="6" actId="20577"/>
          <ac:spMkLst>
            <pc:docMk/>
            <pc:sldMk cId="1752682702" sldId="262"/>
            <ac:spMk id="2" creationId="{810F0959-7E7C-2276-8DA2-88499841FA26}"/>
          </ac:spMkLst>
        </pc:spChg>
      </pc:sldChg>
      <pc:sldChg chg="modSp mod">
        <pc:chgData name="Staffan Lundberg" userId="11970d79-7e54-4ac5-bb7c-224f219a34b9" providerId="ADAL" clId="{6451D59D-2F52-4AA9-8F2E-313669F02A4D}" dt="2022-08-30T10:42:15.436" v="5" actId="20577"/>
        <pc:sldMkLst>
          <pc:docMk/>
          <pc:sldMk cId="1405884317" sldId="264"/>
        </pc:sldMkLst>
        <pc:spChg chg="mod">
          <ac:chgData name="Staffan Lundberg" userId="11970d79-7e54-4ac5-bb7c-224f219a34b9" providerId="ADAL" clId="{6451D59D-2F52-4AA9-8F2E-313669F02A4D}" dt="2022-08-30T10:42:15.436" v="5" actId="20577"/>
          <ac:spMkLst>
            <pc:docMk/>
            <pc:sldMk cId="1405884317" sldId="264"/>
            <ac:spMk id="2" creationId="{810F0959-7E7C-2276-8DA2-88499841FA26}"/>
          </ac:spMkLst>
        </pc:spChg>
      </pc:sldChg>
      <pc:sldChg chg="modSp mod">
        <pc:chgData name="Staffan Lundberg" userId="11970d79-7e54-4ac5-bb7c-224f219a34b9" providerId="ADAL" clId="{6451D59D-2F52-4AA9-8F2E-313669F02A4D}" dt="2022-08-30T10:42:09.610" v="4" actId="20577"/>
        <pc:sldMkLst>
          <pc:docMk/>
          <pc:sldMk cId="1496795474" sldId="266"/>
        </pc:sldMkLst>
        <pc:spChg chg="mod">
          <ac:chgData name="Staffan Lundberg" userId="11970d79-7e54-4ac5-bb7c-224f219a34b9" providerId="ADAL" clId="{6451D59D-2F52-4AA9-8F2E-313669F02A4D}" dt="2022-08-30T10:42:09.610" v="4" actId="20577"/>
          <ac:spMkLst>
            <pc:docMk/>
            <pc:sldMk cId="1496795474" sldId="266"/>
            <ac:spMk id="2" creationId="{810F0959-7E7C-2276-8DA2-88499841FA26}"/>
          </ac:spMkLst>
        </pc:spChg>
      </pc:sldChg>
      <pc:sldChg chg="modSp mod">
        <pc:chgData name="Staffan Lundberg" userId="11970d79-7e54-4ac5-bb7c-224f219a34b9" providerId="ADAL" clId="{6451D59D-2F52-4AA9-8F2E-313669F02A4D}" dt="2022-08-30T10:42:00.486" v="1" actId="20577"/>
        <pc:sldMkLst>
          <pc:docMk/>
          <pc:sldMk cId="4268762536" sldId="267"/>
        </pc:sldMkLst>
        <pc:spChg chg="mod">
          <ac:chgData name="Staffan Lundberg" userId="11970d79-7e54-4ac5-bb7c-224f219a34b9" providerId="ADAL" clId="{6451D59D-2F52-4AA9-8F2E-313669F02A4D}" dt="2022-08-30T10:42:00.486" v="1" actId="20577"/>
          <ac:spMkLst>
            <pc:docMk/>
            <pc:sldMk cId="4268762536" sldId="267"/>
            <ac:spMk id="2" creationId="{810F0959-7E7C-2276-8DA2-88499841FA26}"/>
          </ac:spMkLst>
        </pc:spChg>
      </pc:sldChg>
      <pc:sldChg chg="modSp">
        <pc:chgData name="Staffan Lundberg" userId="11970d79-7e54-4ac5-bb7c-224f219a34b9" providerId="ADAL" clId="{6451D59D-2F52-4AA9-8F2E-313669F02A4D}" dt="2022-08-30T10:44:32.833" v="17" actId="20577"/>
        <pc:sldMkLst>
          <pc:docMk/>
          <pc:sldMk cId="3245560981" sldId="269"/>
        </pc:sldMkLst>
        <pc:graphicFrameChg chg="mod">
          <ac:chgData name="Staffan Lundberg" userId="11970d79-7e54-4ac5-bb7c-224f219a34b9" providerId="ADAL" clId="{6451D59D-2F52-4AA9-8F2E-313669F02A4D}" dt="2022-08-30T10:44:32.833" v="17" actId="20577"/>
          <ac:graphicFrameMkLst>
            <pc:docMk/>
            <pc:sldMk cId="3245560981" sldId="269"/>
            <ac:graphicFrameMk id="6" creationId="{EE2FA03C-BFB2-22FC-A286-A87C6C2525D8}"/>
          </ac:graphicFrameMkLst>
        </pc:graphicFrameChg>
      </pc:sldChg>
      <pc:sldChg chg="modSp">
        <pc:chgData name="Staffan Lundberg" userId="11970d79-7e54-4ac5-bb7c-224f219a34b9" providerId="ADAL" clId="{6451D59D-2F52-4AA9-8F2E-313669F02A4D}" dt="2022-08-30T10:42:35.825" v="7" actId="167"/>
        <pc:sldMkLst>
          <pc:docMk/>
          <pc:sldMk cId="1971601500" sldId="273"/>
        </pc:sldMkLst>
        <pc:picChg chg="mod">
          <ac:chgData name="Staffan Lundberg" userId="11970d79-7e54-4ac5-bb7c-224f219a34b9" providerId="ADAL" clId="{6451D59D-2F52-4AA9-8F2E-313669F02A4D}" dt="2022-08-30T10:42:35.825" v="7" actId="167"/>
          <ac:picMkLst>
            <pc:docMk/>
            <pc:sldMk cId="1971601500" sldId="273"/>
            <ac:picMk id="7" creationId="{A6BF63E6-95EB-3BEF-E27C-9489BDB68C6A}"/>
          </ac:picMkLst>
        </pc:picChg>
      </pc:sldChg>
    </pc:docChg>
  </pc:docChgLst>
  <pc:docChgLst>
    <pc:chgData name="Staffan Lundberg" userId="11970d79-7e54-4ac5-bb7c-224f219a34b9" providerId="ADAL" clId="{BA4EBC13-BA2B-471B-BC3D-76AC48E0FEDB}"/>
    <pc:docChg chg="undo custSel addSld delSld modSld">
      <pc:chgData name="Staffan Lundberg" userId="11970d79-7e54-4ac5-bb7c-224f219a34b9" providerId="ADAL" clId="{BA4EBC13-BA2B-471B-BC3D-76AC48E0FEDB}" dt="2022-08-22T08:39:17.268" v="152" actId="478"/>
      <pc:docMkLst>
        <pc:docMk/>
      </pc:docMkLst>
      <pc:sldChg chg="del">
        <pc:chgData name="Staffan Lundberg" userId="11970d79-7e54-4ac5-bb7c-224f219a34b9" providerId="ADAL" clId="{BA4EBC13-BA2B-471B-BC3D-76AC48E0FEDB}" dt="2022-08-22T08:24:08.948" v="18" actId="47"/>
        <pc:sldMkLst>
          <pc:docMk/>
          <pc:sldMk cId="2130682882" sldId="257"/>
        </pc:sldMkLst>
      </pc:sldChg>
      <pc:sldChg chg="addSp delSp modSp mod">
        <pc:chgData name="Staffan Lundberg" userId="11970d79-7e54-4ac5-bb7c-224f219a34b9" providerId="ADAL" clId="{BA4EBC13-BA2B-471B-BC3D-76AC48E0FEDB}" dt="2022-08-22T08:29:15.742" v="54" actId="21"/>
        <pc:sldMkLst>
          <pc:docMk/>
          <pc:sldMk cId="1831316428" sldId="258"/>
        </pc:sldMkLst>
        <pc:spChg chg="mod">
          <ac:chgData name="Staffan Lundberg" userId="11970d79-7e54-4ac5-bb7c-224f219a34b9" providerId="ADAL" clId="{BA4EBC13-BA2B-471B-BC3D-76AC48E0FEDB}" dt="2022-08-22T08:27:13.048" v="43" actId="14100"/>
          <ac:spMkLst>
            <pc:docMk/>
            <pc:sldMk cId="1831316428" sldId="258"/>
            <ac:spMk id="3" creationId="{E0D16DA8-2749-C94E-E5BE-1EC6C9DBF99C}"/>
          </ac:spMkLst>
        </pc:spChg>
        <pc:graphicFrameChg chg="mod modGraphic">
          <ac:chgData name="Staffan Lundberg" userId="11970d79-7e54-4ac5-bb7c-224f219a34b9" providerId="ADAL" clId="{BA4EBC13-BA2B-471B-BC3D-76AC48E0FEDB}" dt="2022-08-22T08:28:42.176" v="51" actId="404"/>
          <ac:graphicFrameMkLst>
            <pc:docMk/>
            <pc:sldMk cId="1831316428" sldId="258"/>
            <ac:graphicFrameMk id="6" creationId="{EE2FA03C-BFB2-22FC-A286-A87C6C2525D8}"/>
          </ac:graphicFrameMkLst>
        </pc:graphicFrameChg>
        <pc:picChg chg="add del mod">
          <ac:chgData name="Staffan Lundberg" userId="11970d79-7e54-4ac5-bb7c-224f219a34b9" providerId="ADAL" clId="{BA4EBC13-BA2B-471B-BC3D-76AC48E0FEDB}" dt="2022-08-22T08:29:15.742" v="54" actId="21"/>
          <ac:picMkLst>
            <pc:docMk/>
            <pc:sldMk cId="1831316428" sldId="258"/>
            <ac:picMk id="8" creationId="{9DF7F114-0694-500F-C626-406E1179919A}"/>
          </ac:picMkLst>
        </pc:picChg>
        <pc:picChg chg="add del mod">
          <ac:chgData name="Staffan Lundberg" userId="11970d79-7e54-4ac5-bb7c-224f219a34b9" providerId="ADAL" clId="{BA4EBC13-BA2B-471B-BC3D-76AC48E0FEDB}" dt="2022-08-22T08:29:15.742" v="54" actId="21"/>
          <ac:picMkLst>
            <pc:docMk/>
            <pc:sldMk cId="1831316428" sldId="258"/>
            <ac:picMk id="2052" creationId="{8261CF10-25FC-A016-F61E-D69A7729E0F4}"/>
          </ac:picMkLst>
        </pc:picChg>
      </pc:sldChg>
      <pc:sldChg chg="modSp mod">
        <pc:chgData name="Staffan Lundberg" userId="11970d79-7e54-4ac5-bb7c-224f219a34b9" providerId="ADAL" clId="{BA4EBC13-BA2B-471B-BC3D-76AC48E0FEDB}" dt="2022-08-22T08:33:04.695" v="85" actId="14100"/>
        <pc:sldMkLst>
          <pc:docMk/>
          <pc:sldMk cId="2529406357" sldId="261"/>
        </pc:sldMkLst>
        <pc:spChg chg="mod">
          <ac:chgData name="Staffan Lundberg" userId="11970d79-7e54-4ac5-bb7c-224f219a34b9" providerId="ADAL" clId="{BA4EBC13-BA2B-471B-BC3D-76AC48E0FEDB}" dt="2022-08-22T08:32:50.077" v="83" actId="403"/>
          <ac:spMkLst>
            <pc:docMk/>
            <pc:sldMk cId="2529406357" sldId="261"/>
            <ac:spMk id="2" creationId="{810F0959-7E7C-2276-8DA2-88499841FA26}"/>
          </ac:spMkLst>
        </pc:spChg>
        <pc:spChg chg="mod">
          <ac:chgData name="Staffan Lundberg" userId="11970d79-7e54-4ac5-bb7c-224f219a34b9" providerId="ADAL" clId="{BA4EBC13-BA2B-471B-BC3D-76AC48E0FEDB}" dt="2022-08-22T08:31:59.130" v="72" actId="14100"/>
          <ac:spMkLst>
            <pc:docMk/>
            <pc:sldMk cId="2529406357" sldId="261"/>
            <ac:spMk id="3" creationId="{E0D16DA8-2749-C94E-E5BE-1EC6C9DBF99C}"/>
          </ac:spMkLst>
        </pc:spChg>
        <pc:picChg chg="mod">
          <ac:chgData name="Staffan Lundberg" userId="11970d79-7e54-4ac5-bb7c-224f219a34b9" providerId="ADAL" clId="{BA4EBC13-BA2B-471B-BC3D-76AC48E0FEDB}" dt="2022-08-22T08:33:04.695" v="85" actId="14100"/>
          <ac:picMkLst>
            <pc:docMk/>
            <pc:sldMk cId="2529406357" sldId="261"/>
            <ac:picMk id="6" creationId="{93502518-9221-F073-4445-08454E768689}"/>
          </ac:picMkLst>
        </pc:picChg>
      </pc:sldChg>
      <pc:sldChg chg="addSp delSp modSp mod">
        <pc:chgData name="Staffan Lundberg" userId="11970d79-7e54-4ac5-bb7c-224f219a34b9" providerId="ADAL" clId="{BA4EBC13-BA2B-471B-BC3D-76AC48E0FEDB}" dt="2022-08-22T08:34:01.822" v="95" actId="167"/>
        <pc:sldMkLst>
          <pc:docMk/>
          <pc:sldMk cId="1752682702" sldId="262"/>
        </pc:sldMkLst>
        <pc:spChg chg="mod">
          <ac:chgData name="Staffan Lundberg" userId="11970d79-7e54-4ac5-bb7c-224f219a34b9" providerId="ADAL" clId="{BA4EBC13-BA2B-471B-BC3D-76AC48E0FEDB}" dt="2022-08-22T08:33:57.173" v="94" actId="403"/>
          <ac:spMkLst>
            <pc:docMk/>
            <pc:sldMk cId="1752682702" sldId="262"/>
            <ac:spMk id="2" creationId="{810F0959-7E7C-2276-8DA2-88499841FA26}"/>
          </ac:spMkLst>
        </pc:spChg>
        <pc:spChg chg="mod">
          <ac:chgData name="Staffan Lundberg" userId="11970d79-7e54-4ac5-bb7c-224f219a34b9" providerId="ADAL" clId="{BA4EBC13-BA2B-471B-BC3D-76AC48E0FEDB}" dt="2022-08-22T08:33:38.633" v="90" actId="14100"/>
          <ac:spMkLst>
            <pc:docMk/>
            <pc:sldMk cId="1752682702" sldId="262"/>
            <ac:spMk id="3" creationId="{E0D16DA8-2749-C94E-E5BE-1EC6C9DBF99C}"/>
          </ac:spMkLst>
        </pc:spChg>
        <pc:picChg chg="del">
          <ac:chgData name="Staffan Lundberg" userId="11970d79-7e54-4ac5-bb7c-224f219a34b9" providerId="ADAL" clId="{BA4EBC13-BA2B-471B-BC3D-76AC48E0FEDB}" dt="2022-08-22T08:33:27.240" v="88" actId="478"/>
          <ac:picMkLst>
            <pc:docMk/>
            <pc:sldMk cId="1752682702" sldId="262"/>
            <ac:picMk id="6" creationId="{DED0171F-91A9-C4E9-05CC-464F375340D2}"/>
          </ac:picMkLst>
        </pc:picChg>
        <pc:picChg chg="add mod">
          <ac:chgData name="Staffan Lundberg" userId="11970d79-7e54-4ac5-bb7c-224f219a34b9" providerId="ADAL" clId="{BA4EBC13-BA2B-471B-BC3D-76AC48E0FEDB}" dt="2022-08-22T08:34:01.822" v="95" actId="167"/>
          <ac:picMkLst>
            <pc:docMk/>
            <pc:sldMk cId="1752682702" sldId="262"/>
            <ac:picMk id="8" creationId="{C02B0369-CAA0-18A6-686D-8FC0F21FCD31}"/>
          </ac:picMkLst>
        </pc:picChg>
      </pc:sldChg>
      <pc:sldChg chg="addSp delSp modSp mod">
        <pc:chgData name="Staffan Lundberg" userId="11970d79-7e54-4ac5-bb7c-224f219a34b9" providerId="ADAL" clId="{BA4EBC13-BA2B-471B-BC3D-76AC48E0FEDB}" dt="2022-08-22T08:38:47.295" v="150" actId="14100"/>
        <pc:sldMkLst>
          <pc:docMk/>
          <pc:sldMk cId="1593905215" sldId="263"/>
        </pc:sldMkLst>
        <pc:spChg chg="mod">
          <ac:chgData name="Staffan Lundberg" userId="11970d79-7e54-4ac5-bb7c-224f219a34b9" providerId="ADAL" clId="{BA4EBC13-BA2B-471B-BC3D-76AC48E0FEDB}" dt="2022-08-22T08:34:37.565" v="103" actId="403"/>
          <ac:spMkLst>
            <pc:docMk/>
            <pc:sldMk cId="1593905215" sldId="263"/>
            <ac:spMk id="2" creationId="{810F0959-7E7C-2276-8DA2-88499841FA26}"/>
          </ac:spMkLst>
        </pc:spChg>
        <pc:spChg chg="mod">
          <ac:chgData name="Staffan Lundberg" userId="11970d79-7e54-4ac5-bb7c-224f219a34b9" providerId="ADAL" clId="{BA4EBC13-BA2B-471B-BC3D-76AC48E0FEDB}" dt="2022-08-22T08:38:47.295" v="150" actId="14100"/>
          <ac:spMkLst>
            <pc:docMk/>
            <pc:sldMk cId="1593905215" sldId="263"/>
            <ac:spMk id="3" creationId="{E0D16DA8-2749-C94E-E5BE-1EC6C9DBF99C}"/>
          </ac:spMkLst>
        </pc:spChg>
        <pc:picChg chg="del">
          <ac:chgData name="Staffan Lundberg" userId="11970d79-7e54-4ac5-bb7c-224f219a34b9" providerId="ADAL" clId="{BA4EBC13-BA2B-471B-BC3D-76AC48E0FEDB}" dt="2022-08-22T08:34:13.263" v="96" actId="478"/>
          <ac:picMkLst>
            <pc:docMk/>
            <pc:sldMk cId="1593905215" sldId="263"/>
            <ac:picMk id="6" creationId="{8B9423A5-A23B-9CC5-0F6E-8B220E534A4F}"/>
          </ac:picMkLst>
        </pc:picChg>
        <pc:picChg chg="add mod">
          <ac:chgData name="Staffan Lundberg" userId="11970d79-7e54-4ac5-bb7c-224f219a34b9" providerId="ADAL" clId="{BA4EBC13-BA2B-471B-BC3D-76AC48E0FEDB}" dt="2022-08-22T08:34:41.174" v="104" actId="167"/>
          <ac:picMkLst>
            <pc:docMk/>
            <pc:sldMk cId="1593905215" sldId="263"/>
            <ac:picMk id="8" creationId="{D8775AA8-6F23-AAD4-B2E5-41F00884EEAD}"/>
          </ac:picMkLst>
        </pc:picChg>
      </pc:sldChg>
      <pc:sldChg chg="addSp delSp modSp mod">
        <pc:chgData name="Staffan Lundberg" userId="11970d79-7e54-4ac5-bb7c-224f219a34b9" providerId="ADAL" clId="{BA4EBC13-BA2B-471B-BC3D-76AC48E0FEDB}" dt="2022-08-22T08:35:24.719" v="114" actId="14100"/>
        <pc:sldMkLst>
          <pc:docMk/>
          <pc:sldMk cId="1405884317" sldId="264"/>
        </pc:sldMkLst>
        <pc:spChg chg="mod">
          <ac:chgData name="Staffan Lundberg" userId="11970d79-7e54-4ac5-bb7c-224f219a34b9" providerId="ADAL" clId="{BA4EBC13-BA2B-471B-BC3D-76AC48E0FEDB}" dt="2022-08-22T08:35:17.914" v="113" actId="403"/>
          <ac:spMkLst>
            <pc:docMk/>
            <pc:sldMk cId="1405884317" sldId="264"/>
            <ac:spMk id="2" creationId="{810F0959-7E7C-2276-8DA2-88499841FA26}"/>
          </ac:spMkLst>
        </pc:spChg>
        <pc:spChg chg="mod">
          <ac:chgData name="Staffan Lundberg" userId="11970d79-7e54-4ac5-bb7c-224f219a34b9" providerId="ADAL" clId="{BA4EBC13-BA2B-471B-BC3D-76AC48E0FEDB}" dt="2022-08-22T08:35:24.719" v="114" actId="14100"/>
          <ac:spMkLst>
            <pc:docMk/>
            <pc:sldMk cId="1405884317" sldId="264"/>
            <ac:spMk id="3" creationId="{E0D16DA8-2749-C94E-E5BE-1EC6C9DBF99C}"/>
          </ac:spMkLst>
        </pc:spChg>
        <pc:picChg chg="add mod">
          <ac:chgData name="Staffan Lundberg" userId="11970d79-7e54-4ac5-bb7c-224f219a34b9" providerId="ADAL" clId="{BA4EBC13-BA2B-471B-BC3D-76AC48E0FEDB}" dt="2022-08-22T08:34:55.250" v="107" actId="167"/>
          <ac:picMkLst>
            <pc:docMk/>
            <pc:sldMk cId="1405884317" sldId="264"/>
            <ac:picMk id="6" creationId="{3143BA70-009A-5418-C221-CC9E17019B6C}"/>
          </ac:picMkLst>
        </pc:picChg>
        <pc:picChg chg="del">
          <ac:chgData name="Staffan Lundberg" userId="11970d79-7e54-4ac5-bb7c-224f219a34b9" providerId="ADAL" clId="{BA4EBC13-BA2B-471B-BC3D-76AC48E0FEDB}" dt="2022-08-22T08:34:51.857" v="105" actId="478"/>
          <ac:picMkLst>
            <pc:docMk/>
            <pc:sldMk cId="1405884317" sldId="264"/>
            <ac:picMk id="7" creationId="{47598391-4811-7C97-FF2D-4F29D1CFDFD3}"/>
          </ac:picMkLst>
        </pc:picChg>
      </pc:sldChg>
      <pc:sldChg chg="addSp delSp modSp mod">
        <pc:chgData name="Staffan Lundberg" userId="11970d79-7e54-4ac5-bb7c-224f219a34b9" providerId="ADAL" clId="{BA4EBC13-BA2B-471B-BC3D-76AC48E0FEDB}" dt="2022-08-22T08:39:17.268" v="152" actId="478"/>
        <pc:sldMkLst>
          <pc:docMk/>
          <pc:sldMk cId="1496795474" sldId="266"/>
        </pc:sldMkLst>
        <pc:spChg chg="mod">
          <ac:chgData name="Staffan Lundberg" userId="11970d79-7e54-4ac5-bb7c-224f219a34b9" providerId="ADAL" clId="{BA4EBC13-BA2B-471B-BC3D-76AC48E0FEDB}" dt="2022-08-22T08:35:53.627" v="122" actId="403"/>
          <ac:spMkLst>
            <pc:docMk/>
            <pc:sldMk cId="1496795474" sldId="266"/>
            <ac:spMk id="2" creationId="{810F0959-7E7C-2276-8DA2-88499841FA26}"/>
          </ac:spMkLst>
        </pc:spChg>
        <pc:spChg chg="del">
          <ac:chgData name="Staffan Lundberg" userId="11970d79-7e54-4ac5-bb7c-224f219a34b9" providerId="ADAL" clId="{BA4EBC13-BA2B-471B-BC3D-76AC48E0FEDB}" dt="2022-08-22T08:39:17.268" v="152" actId="478"/>
          <ac:spMkLst>
            <pc:docMk/>
            <pc:sldMk cId="1496795474" sldId="266"/>
            <ac:spMk id="4" creationId="{3B55FA4A-7CA8-3443-7CD9-BB6C68BE5D67}"/>
          </ac:spMkLst>
        </pc:spChg>
        <pc:picChg chg="del">
          <ac:chgData name="Staffan Lundberg" userId="11970d79-7e54-4ac5-bb7c-224f219a34b9" providerId="ADAL" clId="{BA4EBC13-BA2B-471B-BC3D-76AC48E0FEDB}" dt="2022-08-22T08:35:31.718" v="115" actId="478"/>
          <ac:picMkLst>
            <pc:docMk/>
            <pc:sldMk cId="1496795474" sldId="266"/>
            <ac:picMk id="6" creationId="{639EDD69-1B27-83EE-608C-A5F7527F28F4}"/>
          </ac:picMkLst>
        </pc:picChg>
        <pc:picChg chg="add mod">
          <ac:chgData name="Staffan Lundberg" userId="11970d79-7e54-4ac5-bb7c-224f219a34b9" providerId="ADAL" clId="{BA4EBC13-BA2B-471B-BC3D-76AC48E0FEDB}" dt="2022-08-22T08:35:58.824" v="123" actId="167"/>
          <ac:picMkLst>
            <pc:docMk/>
            <pc:sldMk cId="1496795474" sldId="266"/>
            <ac:picMk id="7" creationId="{8F7228B6-8D39-E725-E125-5374FD446943}"/>
          </ac:picMkLst>
        </pc:picChg>
      </pc:sldChg>
      <pc:sldChg chg="addSp delSp modSp mod">
        <pc:chgData name="Staffan Lundberg" userId="11970d79-7e54-4ac5-bb7c-224f219a34b9" providerId="ADAL" clId="{BA4EBC13-BA2B-471B-BC3D-76AC48E0FEDB}" dt="2022-08-22T08:39:10.822" v="151" actId="478"/>
        <pc:sldMkLst>
          <pc:docMk/>
          <pc:sldMk cId="4268762536" sldId="267"/>
        </pc:sldMkLst>
        <pc:spChg chg="mod">
          <ac:chgData name="Staffan Lundberg" userId="11970d79-7e54-4ac5-bb7c-224f219a34b9" providerId="ADAL" clId="{BA4EBC13-BA2B-471B-BC3D-76AC48E0FEDB}" dt="2022-08-22T08:36:27.400" v="131" actId="14100"/>
          <ac:spMkLst>
            <pc:docMk/>
            <pc:sldMk cId="4268762536" sldId="267"/>
            <ac:spMk id="2" creationId="{810F0959-7E7C-2276-8DA2-88499841FA26}"/>
          </ac:spMkLst>
        </pc:spChg>
        <pc:spChg chg="mod">
          <ac:chgData name="Staffan Lundberg" userId="11970d79-7e54-4ac5-bb7c-224f219a34b9" providerId="ADAL" clId="{BA4EBC13-BA2B-471B-BC3D-76AC48E0FEDB}" dt="2022-08-22T08:36:32.119" v="132" actId="14100"/>
          <ac:spMkLst>
            <pc:docMk/>
            <pc:sldMk cId="4268762536" sldId="267"/>
            <ac:spMk id="3" creationId="{E0D16DA8-2749-C94E-E5BE-1EC6C9DBF99C}"/>
          </ac:spMkLst>
        </pc:spChg>
        <pc:spChg chg="del">
          <ac:chgData name="Staffan Lundberg" userId="11970d79-7e54-4ac5-bb7c-224f219a34b9" providerId="ADAL" clId="{BA4EBC13-BA2B-471B-BC3D-76AC48E0FEDB}" dt="2022-08-22T08:39:10.822" v="151" actId="478"/>
          <ac:spMkLst>
            <pc:docMk/>
            <pc:sldMk cId="4268762536" sldId="267"/>
            <ac:spMk id="4" creationId="{3B55FA4A-7CA8-3443-7CD9-BB6C68BE5D67}"/>
          </ac:spMkLst>
        </pc:spChg>
        <pc:picChg chg="del">
          <ac:chgData name="Staffan Lundberg" userId="11970d79-7e54-4ac5-bb7c-224f219a34b9" providerId="ADAL" clId="{BA4EBC13-BA2B-471B-BC3D-76AC48E0FEDB}" dt="2022-08-22T08:36:08.977" v="124" actId="478"/>
          <ac:picMkLst>
            <pc:docMk/>
            <pc:sldMk cId="4268762536" sldId="267"/>
            <ac:picMk id="5" creationId="{4C9157E1-553B-4F8F-B18D-9EBDF5626CA0}"/>
          </ac:picMkLst>
        </pc:picChg>
        <pc:picChg chg="add mod">
          <ac:chgData name="Staffan Lundberg" userId="11970d79-7e54-4ac5-bb7c-224f219a34b9" providerId="ADAL" clId="{BA4EBC13-BA2B-471B-BC3D-76AC48E0FEDB}" dt="2022-08-22T08:36:12.740" v="126" actId="167"/>
          <ac:picMkLst>
            <pc:docMk/>
            <pc:sldMk cId="4268762536" sldId="267"/>
            <ac:picMk id="8" creationId="{6D53DAE4-C32D-7C1A-3D89-32E51340A7A6}"/>
          </ac:picMkLst>
        </pc:picChg>
      </pc:sldChg>
      <pc:sldChg chg="addSp delSp modSp mod">
        <pc:chgData name="Staffan Lundberg" userId="11970d79-7e54-4ac5-bb7c-224f219a34b9" providerId="ADAL" clId="{BA4EBC13-BA2B-471B-BC3D-76AC48E0FEDB}" dt="2022-08-22T08:31:17.547" v="67" actId="1076"/>
        <pc:sldMkLst>
          <pc:docMk/>
          <pc:sldMk cId="3245560981" sldId="269"/>
        </pc:sldMkLst>
        <pc:spChg chg="mod">
          <ac:chgData name="Staffan Lundberg" userId="11970d79-7e54-4ac5-bb7c-224f219a34b9" providerId="ADAL" clId="{BA4EBC13-BA2B-471B-BC3D-76AC48E0FEDB}" dt="2022-08-22T08:30:32.264" v="64"/>
          <ac:spMkLst>
            <pc:docMk/>
            <pc:sldMk cId="3245560981" sldId="269"/>
            <ac:spMk id="3" creationId="{E0D16DA8-2749-C94E-E5BE-1EC6C9DBF99C}"/>
          </ac:spMkLst>
        </pc:spChg>
        <pc:graphicFrameChg chg="mod">
          <ac:chgData name="Staffan Lundberg" userId="11970d79-7e54-4ac5-bb7c-224f219a34b9" providerId="ADAL" clId="{BA4EBC13-BA2B-471B-BC3D-76AC48E0FEDB}" dt="2022-08-22T08:31:17.547" v="67" actId="1076"/>
          <ac:graphicFrameMkLst>
            <pc:docMk/>
            <pc:sldMk cId="3245560981" sldId="269"/>
            <ac:graphicFrameMk id="6" creationId="{EE2FA03C-BFB2-22FC-A286-A87C6C2525D8}"/>
          </ac:graphicFrameMkLst>
        </pc:graphicFrameChg>
        <pc:graphicFrameChg chg="add del modGraphic">
          <ac:chgData name="Staffan Lundberg" userId="11970d79-7e54-4ac5-bb7c-224f219a34b9" providerId="ADAL" clId="{BA4EBC13-BA2B-471B-BC3D-76AC48E0FEDB}" dt="2022-08-22T08:29:44.955" v="58" actId="1032"/>
          <ac:graphicFrameMkLst>
            <pc:docMk/>
            <pc:sldMk cId="3245560981" sldId="269"/>
            <ac:graphicFrameMk id="8" creationId="{16234EBE-56C7-DEA6-83B5-EC8EE0444687}"/>
          </ac:graphicFrameMkLst>
        </pc:graphicFrameChg>
        <pc:picChg chg="add mod">
          <ac:chgData name="Staffan Lundberg" userId="11970d79-7e54-4ac5-bb7c-224f219a34b9" providerId="ADAL" clId="{BA4EBC13-BA2B-471B-BC3D-76AC48E0FEDB}" dt="2022-08-22T08:29:21.926" v="56" actId="167"/>
          <ac:picMkLst>
            <pc:docMk/>
            <pc:sldMk cId="3245560981" sldId="269"/>
            <ac:picMk id="5" creationId="{B40EF16E-9A05-9387-D549-D8F9AF659785}"/>
          </ac:picMkLst>
        </pc:picChg>
        <pc:picChg chg="add mod">
          <ac:chgData name="Staffan Lundberg" userId="11970d79-7e54-4ac5-bb7c-224f219a34b9" providerId="ADAL" clId="{BA4EBC13-BA2B-471B-BC3D-76AC48E0FEDB}" dt="2022-08-22T08:29:21.926" v="56" actId="167"/>
          <ac:picMkLst>
            <pc:docMk/>
            <pc:sldMk cId="3245560981" sldId="269"/>
            <ac:picMk id="7" creationId="{777DBB9F-8235-34BB-4810-574162DCFC8F}"/>
          </ac:picMkLst>
        </pc:picChg>
        <pc:picChg chg="del">
          <ac:chgData name="Staffan Lundberg" userId="11970d79-7e54-4ac5-bb7c-224f219a34b9" providerId="ADAL" clId="{BA4EBC13-BA2B-471B-BC3D-76AC48E0FEDB}" dt="2022-08-22T08:29:07.710" v="52" actId="478"/>
          <ac:picMkLst>
            <pc:docMk/>
            <pc:sldMk cId="3245560981" sldId="269"/>
            <ac:picMk id="5124" creationId="{80FE275E-7A33-4008-A756-C56A5C1BD694}"/>
          </ac:picMkLst>
        </pc:picChg>
      </pc:sldChg>
      <pc:sldChg chg="modSp mod">
        <pc:chgData name="Staffan Lundberg" userId="11970d79-7e54-4ac5-bb7c-224f219a34b9" providerId="ADAL" clId="{BA4EBC13-BA2B-471B-BC3D-76AC48E0FEDB}" dt="2022-08-22T08:37:35.009" v="141" actId="207"/>
        <pc:sldMkLst>
          <pc:docMk/>
          <pc:sldMk cId="2571565560" sldId="270"/>
        </pc:sldMkLst>
        <pc:spChg chg="mod">
          <ac:chgData name="Staffan Lundberg" userId="11970d79-7e54-4ac5-bb7c-224f219a34b9" providerId="ADAL" clId="{BA4EBC13-BA2B-471B-BC3D-76AC48E0FEDB}" dt="2022-08-22T08:37:35.009" v="141" actId="207"/>
          <ac:spMkLst>
            <pc:docMk/>
            <pc:sldMk cId="2571565560" sldId="270"/>
            <ac:spMk id="5" creationId="{00000000-0000-0000-0000-000000000000}"/>
          </ac:spMkLst>
        </pc:spChg>
        <pc:picChg chg="mod">
          <ac:chgData name="Staffan Lundberg" userId="11970d79-7e54-4ac5-bb7c-224f219a34b9" providerId="ADAL" clId="{BA4EBC13-BA2B-471B-BC3D-76AC48E0FEDB}" dt="2022-08-22T08:37:31.223" v="140" actId="1076"/>
          <ac:picMkLst>
            <pc:docMk/>
            <pc:sldMk cId="2571565560" sldId="270"/>
            <ac:picMk id="3074" creationId="{6518BD47-D831-E032-C58D-738FF7EFF4CC}"/>
          </ac:picMkLst>
        </pc:picChg>
      </pc:sldChg>
      <pc:sldChg chg="modSp mod">
        <pc:chgData name="Staffan Lundberg" userId="11970d79-7e54-4ac5-bb7c-224f219a34b9" providerId="ADAL" clId="{BA4EBC13-BA2B-471B-BC3D-76AC48E0FEDB}" dt="2022-08-22T08:38:21.659" v="149" actId="404"/>
        <pc:sldMkLst>
          <pc:docMk/>
          <pc:sldMk cId="1747258079" sldId="271"/>
        </pc:sldMkLst>
        <pc:spChg chg="mod">
          <ac:chgData name="Staffan Lundberg" userId="11970d79-7e54-4ac5-bb7c-224f219a34b9" providerId="ADAL" clId="{BA4EBC13-BA2B-471B-BC3D-76AC48E0FEDB}" dt="2022-08-22T08:38:21.659" v="149" actId="404"/>
          <ac:spMkLst>
            <pc:docMk/>
            <pc:sldMk cId="1747258079" sldId="271"/>
            <ac:spMk id="2" creationId="{E5B43F22-8082-B628-C724-FC592DC7421A}"/>
          </ac:spMkLst>
        </pc:spChg>
        <pc:spChg chg="mod">
          <ac:chgData name="Staffan Lundberg" userId="11970d79-7e54-4ac5-bb7c-224f219a34b9" providerId="ADAL" clId="{BA4EBC13-BA2B-471B-BC3D-76AC48E0FEDB}" dt="2022-08-22T08:38:01.759" v="143" actId="14100"/>
          <ac:spMkLst>
            <pc:docMk/>
            <pc:sldMk cId="1747258079" sldId="271"/>
            <ac:spMk id="3" creationId="{F3206F7A-45C3-E294-A4C7-34D3C8DD1CB5}"/>
          </ac:spMkLst>
        </pc:spChg>
      </pc:sldChg>
      <pc:sldChg chg="addSp delSp modSp mod">
        <pc:chgData name="Staffan Lundberg" userId="11970d79-7e54-4ac5-bb7c-224f219a34b9" providerId="ADAL" clId="{BA4EBC13-BA2B-471B-BC3D-76AC48E0FEDB}" dt="2022-08-22T08:33:13.882" v="87"/>
        <pc:sldMkLst>
          <pc:docMk/>
          <pc:sldMk cId="1971601500" sldId="273"/>
        </pc:sldMkLst>
        <pc:spChg chg="mod">
          <ac:chgData name="Staffan Lundberg" userId="11970d79-7e54-4ac5-bb7c-224f219a34b9" providerId="ADAL" clId="{BA4EBC13-BA2B-471B-BC3D-76AC48E0FEDB}" dt="2022-08-22T08:32:30.325" v="77" actId="403"/>
          <ac:spMkLst>
            <pc:docMk/>
            <pc:sldMk cId="1971601500" sldId="273"/>
            <ac:spMk id="2" creationId="{810F0959-7E7C-2276-8DA2-88499841FA26}"/>
          </ac:spMkLst>
        </pc:spChg>
        <pc:spChg chg="mod">
          <ac:chgData name="Staffan Lundberg" userId="11970d79-7e54-4ac5-bb7c-224f219a34b9" providerId="ADAL" clId="{BA4EBC13-BA2B-471B-BC3D-76AC48E0FEDB}" dt="2022-08-22T08:31:28.409" v="68" actId="14100"/>
          <ac:spMkLst>
            <pc:docMk/>
            <pc:sldMk cId="1971601500" sldId="273"/>
            <ac:spMk id="3" creationId="{E0D16DA8-2749-C94E-E5BE-1EC6C9DBF99C}"/>
          </ac:spMkLst>
        </pc:spChg>
        <pc:picChg chg="del">
          <ac:chgData name="Staffan Lundberg" userId="11970d79-7e54-4ac5-bb7c-224f219a34b9" providerId="ADAL" clId="{BA4EBC13-BA2B-471B-BC3D-76AC48E0FEDB}" dt="2022-08-22T08:33:13.399" v="86" actId="478"/>
          <ac:picMkLst>
            <pc:docMk/>
            <pc:sldMk cId="1971601500" sldId="273"/>
            <ac:picMk id="6" creationId="{EF44F37A-125B-0A6E-53AD-19DEC0A846EF}"/>
          </ac:picMkLst>
        </pc:picChg>
        <pc:picChg chg="add mod">
          <ac:chgData name="Staffan Lundberg" userId="11970d79-7e54-4ac5-bb7c-224f219a34b9" providerId="ADAL" clId="{BA4EBC13-BA2B-471B-BC3D-76AC48E0FEDB}" dt="2022-08-22T08:33:13.882" v="87"/>
          <ac:picMkLst>
            <pc:docMk/>
            <pc:sldMk cId="1971601500" sldId="273"/>
            <ac:picMk id="7" creationId="{A6BF63E6-95EB-3BEF-E27C-9489BDB68C6A}"/>
          </ac:picMkLst>
        </pc:picChg>
      </pc:sldChg>
      <pc:sldChg chg="addSp delSp modSp mod">
        <pc:chgData name="Staffan Lundberg" userId="11970d79-7e54-4ac5-bb7c-224f219a34b9" providerId="ADAL" clId="{BA4EBC13-BA2B-471B-BC3D-76AC48E0FEDB}" dt="2022-08-22T08:22:26.578" v="5" actId="478"/>
        <pc:sldMkLst>
          <pc:docMk/>
          <pc:sldMk cId="3023189608" sldId="274"/>
        </pc:sldMkLst>
        <pc:picChg chg="add del mod">
          <ac:chgData name="Staffan Lundberg" userId="11970d79-7e54-4ac5-bb7c-224f219a34b9" providerId="ADAL" clId="{BA4EBC13-BA2B-471B-BC3D-76AC48E0FEDB}" dt="2022-08-22T08:22:26.578" v="5" actId="478"/>
          <ac:picMkLst>
            <pc:docMk/>
            <pc:sldMk cId="3023189608" sldId="274"/>
            <ac:picMk id="6" creationId="{30E011AD-4423-6EB6-9216-59F36B4F866A}"/>
          </ac:picMkLst>
        </pc:picChg>
        <pc:picChg chg="add del">
          <ac:chgData name="Staffan Lundberg" userId="11970d79-7e54-4ac5-bb7c-224f219a34b9" providerId="ADAL" clId="{BA4EBC13-BA2B-471B-BC3D-76AC48E0FEDB}" dt="2022-08-22T08:21:25.205" v="1" actId="478"/>
          <ac:picMkLst>
            <pc:docMk/>
            <pc:sldMk cId="3023189608" sldId="274"/>
            <ac:picMk id="2052" creationId="{3B030176-E68B-E418-B172-B75477D3D906}"/>
          </ac:picMkLst>
        </pc:picChg>
      </pc:sldChg>
      <pc:sldChg chg="del">
        <pc:chgData name="Staffan Lundberg" userId="11970d79-7e54-4ac5-bb7c-224f219a34b9" providerId="ADAL" clId="{BA4EBC13-BA2B-471B-BC3D-76AC48E0FEDB}" dt="2022-08-22T08:37:04.248" v="133" actId="47"/>
        <pc:sldMkLst>
          <pc:docMk/>
          <pc:sldMk cId="3116013176" sldId="275"/>
        </pc:sldMkLst>
      </pc:sldChg>
      <pc:sldChg chg="delSp modSp add mod">
        <pc:chgData name="Staffan Lundberg" userId="11970d79-7e54-4ac5-bb7c-224f219a34b9" providerId="ADAL" clId="{BA4EBC13-BA2B-471B-BC3D-76AC48E0FEDB}" dt="2022-08-22T08:23:53.864" v="17" actId="1076"/>
        <pc:sldMkLst>
          <pc:docMk/>
          <pc:sldMk cId="3918430827" sldId="276"/>
        </pc:sldMkLst>
        <pc:spChg chg="del">
          <ac:chgData name="Staffan Lundberg" userId="11970d79-7e54-4ac5-bb7c-224f219a34b9" providerId="ADAL" clId="{BA4EBC13-BA2B-471B-BC3D-76AC48E0FEDB}" dt="2022-08-22T08:23:36.851" v="13" actId="478"/>
          <ac:spMkLst>
            <pc:docMk/>
            <pc:sldMk cId="3918430827" sldId="276"/>
            <ac:spMk id="4" creationId="{72ED1A05-4EE1-36F1-4334-8BC82358AAA0}"/>
          </ac:spMkLst>
        </pc:spChg>
        <pc:spChg chg="mod">
          <ac:chgData name="Staffan Lundberg" userId="11970d79-7e54-4ac5-bb7c-224f219a34b9" providerId="ADAL" clId="{BA4EBC13-BA2B-471B-BC3D-76AC48E0FEDB}" dt="2022-08-22T08:23:43.402" v="14" actId="1076"/>
          <ac:spMkLst>
            <pc:docMk/>
            <pc:sldMk cId="3918430827" sldId="276"/>
            <ac:spMk id="9" creationId="{F606660B-CC74-27BE-F2C7-4D5C5812B065}"/>
          </ac:spMkLst>
        </pc:spChg>
        <pc:spChg chg="mod">
          <ac:chgData name="Staffan Lundberg" userId="11970d79-7e54-4ac5-bb7c-224f219a34b9" providerId="ADAL" clId="{BA4EBC13-BA2B-471B-BC3D-76AC48E0FEDB}" dt="2022-08-22T08:23:46.856" v="15" actId="1076"/>
          <ac:spMkLst>
            <pc:docMk/>
            <pc:sldMk cId="3918430827" sldId="276"/>
            <ac:spMk id="11" creationId="{0F3FC444-B526-0150-AF21-8A81B54C0638}"/>
          </ac:spMkLst>
        </pc:spChg>
        <pc:spChg chg="mod">
          <ac:chgData name="Staffan Lundberg" userId="11970d79-7e54-4ac5-bb7c-224f219a34b9" providerId="ADAL" clId="{BA4EBC13-BA2B-471B-BC3D-76AC48E0FEDB}" dt="2022-08-22T08:23:50.594" v="16" actId="1076"/>
          <ac:spMkLst>
            <pc:docMk/>
            <pc:sldMk cId="3918430827" sldId="276"/>
            <ac:spMk id="12" creationId="{5A964919-D9A9-2A3A-50B2-E03B545CBE98}"/>
          </ac:spMkLst>
        </pc:spChg>
        <pc:spChg chg="mod">
          <ac:chgData name="Staffan Lundberg" userId="11970d79-7e54-4ac5-bb7c-224f219a34b9" providerId="ADAL" clId="{BA4EBC13-BA2B-471B-BC3D-76AC48E0FEDB}" dt="2022-08-22T08:23:53.864" v="17" actId="1076"/>
          <ac:spMkLst>
            <pc:docMk/>
            <pc:sldMk cId="3918430827" sldId="276"/>
            <ac:spMk id="13" creationId="{17D09CE4-F10E-14A9-280B-4B5317E35264}"/>
          </ac:spMkLst>
        </pc:spChg>
        <pc:spChg chg="mod">
          <ac:chgData name="Staffan Lundberg" userId="11970d79-7e54-4ac5-bb7c-224f219a34b9" providerId="ADAL" clId="{BA4EBC13-BA2B-471B-BC3D-76AC48E0FEDB}" dt="2022-08-22T08:23:21.090" v="9" actId="1076"/>
          <ac:spMkLst>
            <pc:docMk/>
            <pc:sldMk cId="3918430827" sldId="276"/>
            <ac:spMk id="14" creationId="{3C133F34-F03E-6646-DC78-60C565694509}"/>
          </ac:spMkLst>
        </pc:spChg>
        <pc:spChg chg="mod">
          <ac:chgData name="Staffan Lundberg" userId="11970d79-7e54-4ac5-bb7c-224f219a34b9" providerId="ADAL" clId="{BA4EBC13-BA2B-471B-BC3D-76AC48E0FEDB}" dt="2022-08-22T08:23:25.984" v="10" actId="1076"/>
          <ac:spMkLst>
            <pc:docMk/>
            <pc:sldMk cId="3918430827" sldId="276"/>
            <ac:spMk id="16" creationId="{200E6E10-9C3C-084E-9923-11E8A81BEB9E}"/>
          </ac:spMkLst>
        </pc:spChg>
        <pc:spChg chg="mod">
          <ac:chgData name="Staffan Lundberg" userId="11970d79-7e54-4ac5-bb7c-224f219a34b9" providerId="ADAL" clId="{BA4EBC13-BA2B-471B-BC3D-76AC48E0FEDB}" dt="2022-08-22T08:23:29.330" v="11" actId="1076"/>
          <ac:spMkLst>
            <pc:docMk/>
            <pc:sldMk cId="3918430827" sldId="276"/>
            <ac:spMk id="17" creationId="{957CF572-AF4F-1D32-32F2-30DA700424ED}"/>
          </ac:spMkLst>
        </pc:spChg>
        <pc:spChg chg="mod">
          <ac:chgData name="Staffan Lundberg" userId="11970d79-7e54-4ac5-bb7c-224f219a34b9" providerId="ADAL" clId="{BA4EBC13-BA2B-471B-BC3D-76AC48E0FEDB}" dt="2022-08-22T08:23:33.666" v="12" actId="1076"/>
          <ac:spMkLst>
            <pc:docMk/>
            <pc:sldMk cId="3918430827" sldId="276"/>
            <ac:spMk id="18" creationId="{181EA4C9-1945-4A0A-30CC-91042F0E8906}"/>
          </ac:spMkLst>
        </pc:spChg>
        <pc:picChg chg="mod">
          <ac:chgData name="Staffan Lundberg" userId="11970d79-7e54-4ac5-bb7c-224f219a34b9" providerId="ADAL" clId="{BA4EBC13-BA2B-471B-BC3D-76AC48E0FEDB}" dt="2022-08-22T08:23:16.504" v="8" actId="14100"/>
          <ac:picMkLst>
            <pc:docMk/>
            <pc:sldMk cId="3918430827" sldId="276"/>
            <ac:picMk id="8" creationId="{379151B5-4BA6-5D0A-2988-191C0B07F13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7145D-E5AA-448A-B037-4E35617A1B80}"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0D444896-CEE8-4BD3-9832-E1FF6595A7EC}">
      <dgm:prSet/>
      <dgm:spPr/>
      <dgm:t>
        <a:bodyPr/>
        <a:lstStyle/>
        <a:p>
          <a:r>
            <a:rPr lang="en-US" b="0" i="0" dirty="0" err="1"/>
            <a:t>Klimatvänligt</a:t>
          </a:r>
          <a:r>
            <a:rPr lang="en-US" b="0" i="0" dirty="0"/>
            <a:t> </a:t>
          </a:r>
          <a:r>
            <a:rPr lang="en-US" b="0" i="0" dirty="0" err="1"/>
            <a:t>transportsystem</a:t>
          </a:r>
          <a:endParaRPr lang="en-US" dirty="0"/>
        </a:p>
      </dgm:t>
    </dgm:pt>
    <dgm:pt modelId="{225885D4-51E3-4150-8546-C57903D905DB}" type="parTrans" cxnId="{8C3D4E18-8F0D-4B1A-AB3F-29D9451A9F91}">
      <dgm:prSet/>
      <dgm:spPr/>
      <dgm:t>
        <a:bodyPr/>
        <a:lstStyle/>
        <a:p>
          <a:endParaRPr lang="en-US"/>
        </a:p>
      </dgm:t>
    </dgm:pt>
    <dgm:pt modelId="{CACDF097-938A-4DA1-BBF1-AB1939881AC6}" type="sibTrans" cxnId="{8C3D4E18-8F0D-4B1A-AB3F-29D9451A9F91}">
      <dgm:prSet/>
      <dgm:spPr/>
      <dgm:t>
        <a:bodyPr/>
        <a:lstStyle/>
        <a:p>
          <a:endParaRPr lang="en-US"/>
        </a:p>
      </dgm:t>
    </dgm:pt>
    <dgm:pt modelId="{DDFBFCE7-F7E3-44F9-8838-A2C66F40C048}">
      <dgm:prSet/>
      <dgm:spPr/>
      <dgm:t>
        <a:bodyPr/>
        <a:lstStyle/>
        <a:p>
          <a:r>
            <a:rPr lang="en-US" b="0" i="0" dirty="0" err="1"/>
            <a:t>Nödvändig</a:t>
          </a:r>
          <a:r>
            <a:rPr lang="en-US" b="0" i="0" dirty="0"/>
            <a:t> för </a:t>
          </a:r>
          <a:r>
            <a:rPr lang="en-US" b="0" i="0" dirty="0" err="1"/>
            <a:t>att</a:t>
          </a:r>
          <a:r>
            <a:rPr lang="en-US" b="0" i="0" dirty="0"/>
            <a:t> </a:t>
          </a:r>
          <a:r>
            <a:rPr lang="en-US" b="0" i="0" dirty="0" err="1"/>
            <a:t>klara</a:t>
          </a:r>
          <a:r>
            <a:rPr lang="en-US" b="0" i="0" dirty="0"/>
            <a:t> av </a:t>
          </a:r>
          <a:r>
            <a:rPr lang="en-US" b="0" i="0" dirty="0" err="1"/>
            <a:t>att</a:t>
          </a:r>
          <a:r>
            <a:rPr lang="en-US" b="0" i="0" dirty="0"/>
            <a:t> </a:t>
          </a:r>
          <a:r>
            <a:rPr lang="en-US" b="0" i="0" dirty="0" err="1"/>
            <a:t>minska</a:t>
          </a:r>
          <a:r>
            <a:rPr lang="en-US" b="0" i="0" dirty="0"/>
            <a:t> </a:t>
          </a:r>
          <a:r>
            <a:rPr lang="en-US" b="0" i="0" dirty="0" err="1"/>
            <a:t>koldioxid-utsläppen</a:t>
          </a:r>
          <a:r>
            <a:rPr lang="en-US" b="0" i="0" dirty="0"/>
            <a:t> med 70 % </a:t>
          </a:r>
          <a:r>
            <a:rPr lang="en-US" b="0" i="0" dirty="0" err="1"/>
            <a:t>fram</a:t>
          </a:r>
          <a:r>
            <a:rPr lang="en-US" b="0" i="0" dirty="0"/>
            <a:t> till 2030</a:t>
          </a:r>
          <a:endParaRPr lang="en-US" dirty="0"/>
        </a:p>
      </dgm:t>
    </dgm:pt>
    <dgm:pt modelId="{231F3C62-3216-4144-9EEF-48F4BC4BAB92}" type="parTrans" cxnId="{C1CEFBD9-DAE8-40E1-95DA-B4E008CE7906}">
      <dgm:prSet/>
      <dgm:spPr/>
      <dgm:t>
        <a:bodyPr/>
        <a:lstStyle/>
        <a:p>
          <a:endParaRPr lang="en-US"/>
        </a:p>
      </dgm:t>
    </dgm:pt>
    <dgm:pt modelId="{5B4B61D3-2A41-4A32-8C43-70B05464C110}" type="sibTrans" cxnId="{C1CEFBD9-DAE8-40E1-95DA-B4E008CE7906}">
      <dgm:prSet/>
      <dgm:spPr/>
      <dgm:t>
        <a:bodyPr/>
        <a:lstStyle/>
        <a:p>
          <a:endParaRPr lang="en-US"/>
        </a:p>
      </dgm:t>
    </dgm:pt>
    <dgm:pt modelId="{435F8E2D-C7BC-4D5C-AFC0-E4399B091DAE}">
      <dgm:prSet custT="1"/>
      <dgm:spPr/>
      <dgm:t>
        <a:bodyPr/>
        <a:lstStyle/>
        <a:p>
          <a:r>
            <a:rPr lang="en-US" sz="2000" b="0" i="0" dirty="0" err="1"/>
            <a:t>Kopplar</a:t>
          </a:r>
          <a:r>
            <a:rPr lang="en-US" sz="2000" b="0" i="0" dirty="0"/>
            <a:t> </a:t>
          </a:r>
          <a:r>
            <a:rPr lang="en-US" sz="2000" b="0" i="0" dirty="0" err="1"/>
            <a:t>samman</a:t>
          </a:r>
          <a:r>
            <a:rPr lang="en-US" sz="2000" b="0" i="0" dirty="0"/>
            <a:t> </a:t>
          </a:r>
          <a:r>
            <a:rPr lang="en-US" sz="2000" b="0" i="0" dirty="0" err="1"/>
            <a:t>Botniabanan</a:t>
          </a:r>
          <a:r>
            <a:rPr lang="en-US" sz="2000" b="0" i="0" dirty="0"/>
            <a:t>, </a:t>
          </a:r>
          <a:r>
            <a:rPr lang="en-US" sz="2000" b="0" i="0" dirty="0" err="1"/>
            <a:t>Malmbanan</a:t>
          </a:r>
          <a:r>
            <a:rPr lang="en-US" sz="2000" b="0" i="0" dirty="0"/>
            <a:t>, </a:t>
          </a:r>
          <a:r>
            <a:rPr lang="en-US" sz="2000" b="0" i="0" dirty="0" err="1"/>
            <a:t>Stambanan</a:t>
          </a:r>
          <a:r>
            <a:rPr lang="en-US" sz="2000" b="0" i="0" dirty="0"/>
            <a:t>, </a:t>
          </a:r>
          <a:r>
            <a:rPr lang="en-US" sz="2000" b="0" i="0" dirty="0" err="1"/>
            <a:t>Haparandabanan</a:t>
          </a:r>
          <a:r>
            <a:rPr lang="en-US" sz="2000" b="0" i="0" dirty="0"/>
            <a:t> </a:t>
          </a:r>
          <a:r>
            <a:rPr lang="en-US" sz="2000" b="0" i="0" dirty="0" err="1"/>
            <a:t>och</a:t>
          </a:r>
          <a:r>
            <a:rPr lang="en-US" sz="2000" b="0" i="0" dirty="0"/>
            <a:t> det </a:t>
          </a:r>
          <a:r>
            <a:rPr lang="en-US" sz="2000" b="0" i="0" dirty="0" err="1"/>
            <a:t>finska</a:t>
          </a:r>
          <a:r>
            <a:rPr lang="en-US" sz="2000" b="0" i="0" dirty="0"/>
            <a:t> </a:t>
          </a:r>
          <a:r>
            <a:rPr lang="en-US" sz="2000" b="0" i="0" dirty="0" err="1"/>
            <a:t>järnvägsnätet</a:t>
          </a:r>
          <a:endParaRPr lang="en-US" sz="2000" dirty="0"/>
        </a:p>
      </dgm:t>
    </dgm:pt>
    <dgm:pt modelId="{F6E30CC1-1CB8-4E75-8CEB-431A2F73D1BC}" type="parTrans" cxnId="{B9B731F7-D043-4CD6-A46F-C4B6F67C8140}">
      <dgm:prSet/>
      <dgm:spPr/>
      <dgm:t>
        <a:bodyPr/>
        <a:lstStyle/>
        <a:p>
          <a:endParaRPr lang="en-US"/>
        </a:p>
      </dgm:t>
    </dgm:pt>
    <dgm:pt modelId="{CBF45E5E-A296-454E-8B22-9DC88281D295}" type="sibTrans" cxnId="{B9B731F7-D043-4CD6-A46F-C4B6F67C8140}">
      <dgm:prSet/>
      <dgm:spPr/>
      <dgm:t>
        <a:bodyPr/>
        <a:lstStyle/>
        <a:p>
          <a:endParaRPr lang="en-US"/>
        </a:p>
      </dgm:t>
    </dgm:pt>
    <dgm:pt modelId="{4B2A0101-EEC3-4C04-BA39-492AA0744A7A}">
      <dgm:prSet/>
      <dgm:spPr/>
      <dgm:t>
        <a:bodyPr/>
        <a:lstStyle/>
        <a:p>
          <a:r>
            <a:rPr lang="en-US" b="0" i="0" dirty="0" err="1"/>
            <a:t>Halverade</a:t>
          </a:r>
          <a:r>
            <a:rPr lang="en-US" b="0" i="0" dirty="0"/>
            <a:t> </a:t>
          </a:r>
          <a:r>
            <a:rPr lang="en-US" b="0" i="0" dirty="0" err="1"/>
            <a:t>restider</a:t>
          </a:r>
          <a:r>
            <a:rPr lang="en-US" b="0" i="0" dirty="0"/>
            <a:t> </a:t>
          </a:r>
          <a:r>
            <a:rPr lang="en-US" b="0" i="0" dirty="0" err="1"/>
            <a:t>gör</a:t>
          </a:r>
          <a:r>
            <a:rPr lang="en-US" b="0" i="0" dirty="0"/>
            <a:t> </a:t>
          </a:r>
          <a:r>
            <a:rPr lang="en-US" b="0" i="0" dirty="0" err="1"/>
            <a:t>att</a:t>
          </a:r>
          <a:r>
            <a:rPr lang="en-US" b="0" i="0" dirty="0"/>
            <a:t> </a:t>
          </a:r>
          <a:r>
            <a:rPr lang="en-US" b="0" i="0" dirty="0" err="1"/>
            <a:t>arbetsmarknaderna</a:t>
          </a:r>
          <a:r>
            <a:rPr lang="en-US" b="0" i="0" dirty="0"/>
            <a:t> </a:t>
          </a:r>
          <a:r>
            <a:rPr lang="en-US" b="0" i="0" dirty="0" err="1"/>
            <a:t>vidgas</a:t>
          </a:r>
          <a:r>
            <a:rPr lang="en-US" b="0" i="0" dirty="0"/>
            <a:t> </a:t>
          </a:r>
          <a:r>
            <a:rPr lang="en-US" b="0" i="0" dirty="0" err="1"/>
            <a:t>vilket</a:t>
          </a:r>
          <a:r>
            <a:rPr lang="en-US" b="0" i="0" dirty="0"/>
            <a:t> </a:t>
          </a:r>
          <a:r>
            <a:rPr lang="en-US" b="0" i="0" dirty="0" err="1"/>
            <a:t>gynnar</a:t>
          </a:r>
          <a:r>
            <a:rPr lang="en-US" b="0" i="0" dirty="0"/>
            <a:t> </a:t>
          </a:r>
          <a:r>
            <a:rPr lang="en-US" b="0" i="0" dirty="0" err="1"/>
            <a:t>kompetensförsörjningen</a:t>
          </a:r>
          <a:endParaRPr lang="en-US" dirty="0"/>
        </a:p>
      </dgm:t>
    </dgm:pt>
    <dgm:pt modelId="{FFCC3616-0FFD-45CE-8F5F-74FB1FAEE66D}" type="parTrans" cxnId="{87298368-F308-4104-992C-67F17B01099A}">
      <dgm:prSet/>
      <dgm:spPr/>
      <dgm:t>
        <a:bodyPr/>
        <a:lstStyle/>
        <a:p>
          <a:endParaRPr lang="en-US"/>
        </a:p>
      </dgm:t>
    </dgm:pt>
    <dgm:pt modelId="{836F9D20-4AAE-4DD5-8EE0-9BA4E4FBF2A2}" type="sibTrans" cxnId="{87298368-F308-4104-992C-67F17B01099A}">
      <dgm:prSet/>
      <dgm:spPr/>
      <dgm:t>
        <a:bodyPr/>
        <a:lstStyle/>
        <a:p>
          <a:endParaRPr lang="en-US"/>
        </a:p>
      </dgm:t>
    </dgm:pt>
    <dgm:pt modelId="{A38E4F72-3347-432F-8B24-33F55E41762A}">
      <dgm:prSet/>
      <dgm:spPr/>
      <dgm:t>
        <a:bodyPr/>
        <a:lstStyle/>
        <a:p>
          <a:r>
            <a:rPr lang="en-US" b="0" i="0" dirty="0" err="1"/>
            <a:t>Kostnadseffektiva</a:t>
          </a:r>
          <a:br>
            <a:rPr lang="en-US" b="0" i="0" dirty="0"/>
          </a:br>
          <a:r>
            <a:rPr lang="en-US" b="0" i="0" dirty="0"/>
            <a:t>transporter (</a:t>
          </a:r>
          <a:r>
            <a:rPr lang="en-US" b="0" i="0" dirty="0" err="1"/>
            <a:t>Minskar</a:t>
          </a:r>
          <a:r>
            <a:rPr lang="en-US" b="0" i="0" dirty="0"/>
            <a:t> </a:t>
          </a:r>
          <a:r>
            <a:rPr lang="en-US" b="0" i="0" dirty="0" err="1"/>
            <a:t>transportkostnaderna</a:t>
          </a:r>
          <a:r>
            <a:rPr lang="en-US" b="0" i="0" dirty="0"/>
            <a:t> med </a:t>
          </a:r>
          <a:r>
            <a:rPr lang="en-US" b="0" i="0" dirty="0" err="1"/>
            <a:t>upp</a:t>
          </a:r>
          <a:r>
            <a:rPr lang="en-US" b="0" i="0" dirty="0"/>
            <a:t> till 30 %)</a:t>
          </a:r>
          <a:endParaRPr lang="en-US" dirty="0"/>
        </a:p>
      </dgm:t>
    </dgm:pt>
    <dgm:pt modelId="{8DF35343-CB96-430B-B132-FF2908A48B7E}" type="parTrans" cxnId="{C129455B-B660-408E-84A3-3BFC000D3923}">
      <dgm:prSet/>
      <dgm:spPr/>
      <dgm:t>
        <a:bodyPr/>
        <a:lstStyle/>
        <a:p>
          <a:endParaRPr lang="en-US"/>
        </a:p>
      </dgm:t>
    </dgm:pt>
    <dgm:pt modelId="{87785694-DE41-4A9E-8EB7-633615BACD59}" type="sibTrans" cxnId="{C129455B-B660-408E-84A3-3BFC000D3923}">
      <dgm:prSet/>
      <dgm:spPr/>
      <dgm:t>
        <a:bodyPr/>
        <a:lstStyle/>
        <a:p>
          <a:endParaRPr lang="en-US"/>
        </a:p>
      </dgm:t>
    </dgm:pt>
    <dgm:pt modelId="{B0770CBD-CEFD-49F0-9A3F-4823BEAB9828}">
      <dgm:prSet/>
      <dgm:spPr/>
      <dgm:t>
        <a:bodyPr/>
        <a:lstStyle/>
        <a:p>
          <a:r>
            <a:rPr lang="en-US" b="0" i="0" dirty="0" err="1"/>
            <a:t>Flyttar</a:t>
          </a:r>
          <a:r>
            <a:rPr lang="en-US" b="0" i="0" dirty="0"/>
            <a:t> </a:t>
          </a:r>
          <a:r>
            <a:rPr lang="en-US" b="0" i="0" dirty="0" err="1"/>
            <a:t>tunga</a:t>
          </a:r>
          <a:r>
            <a:rPr lang="en-US" b="0" i="0" dirty="0"/>
            <a:t> transporter </a:t>
          </a:r>
          <a:r>
            <a:rPr lang="en-US" b="0" i="0" dirty="0" err="1"/>
            <a:t>från</a:t>
          </a:r>
          <a:r>
            <a:rPr lang="en-US" b="0" i="0" dirty="0"/>
            <a:t> </a:t>
          </a:r>
          <a:r>
            <a:rPr lang="en-US" b="0" i="0" dirty="0" err="1"/>
            <a:t>väg</a:t>
          </a:r>
          <a:r>
            <a:rPr lang="en-US" b="0" i="0" dirty="0"/>
            <a:t> till </a:t>
          </a:r>
          <a:r>
            <a:rPr lang="en-US" b="0" i="0" dirty="0" err="1"/>
            <a:t>järnväg</a:t>
          </a:r>
          <a:endParaRPr lang="en-US" dirty="0"/>
        </a:p>
      </dgm:t>
    </dgm:pt>
    <dgm:pt modelId="{D1CB2838-43B1-4857-A117-2C94CA01040F}" type="parTrans" cxnId="{BC4F6395-9CAF-435E-9BBE-69C740E7D9EA}">
      <dgm:prSet/>
      <dgm:spPr/>
      <dgm:t>
        <a:bodyPr/>
        <a:lstStyle/>
        <a:p>
          <a:endParaRPr lang="en-US"/>
        </a:p>
      </dgm:t>
    </dgm:pt>
    <dgm:pt modelId="{B4FCB9A9-4432-4D90-ACF9-FD67A7B7DE61}" type="sibTrans" cxnId="{BC4F6395-9CAF-435E-9BBE-69C740E7D9EA}">
      <dgm:prSet/>
      <dgm:spPr/>
      <dgm:t>
        <a:bodyPr/>
        <a:lstStyle/>
        <a:p>
          <a:endParaRPr lang="en-US"/>
        </a:p>
      </dgm:t>
    </dgm:pt>
    <dgm:pt modelId="{2400ECE2-283A-404F-A0F0-9687669F4BA8}" type="pres">
      <dgm:prSet presAssocID="{38F7145D-E5AA-448A-B037-4E35617A1B80}" presName="diagram" presStyleCnt="0">
        <dgm:presLayoutVars>
          <dgm:dir/>
          <dgm:resizeHandles val="exact"/>
        </dgm:presLayoutVars>
      </dgm:prSet>
      <dgm:spPr/>
    </dgm:pt>
    <dgm:pt modelId="{FD026116-70CC-4775-8431-B75BC2B6E473}" type="pres">
      <dgm:prSet presAssocID="{0D444896-CEE8-4BD3-9832-E1FF6595A7EC}" presName="node" presStyleLbl="node1" presStyleIdx="0" presStyleCnt="6">
        <dgm:presLayoutVars>
          <dgm:bulletEnabled val="1"/>
        </dgm:presLayoutVars>
      </dgm:prSet>
      <dgm:spPr/>
    </dgm:pt>
    <dgm:pt modelId="{0A0F8C91-5A94-409D-B76B-3A685BC7FC6F}" type="pres">
      <dgm:prSet presAssocID="{CACDF097-938A-4DA1-BBF1-AB1939881AC6}" presName="sibTrans" presStyleCnt="0"/>
      <dgm:spPr/>
    </dgm:pt>
    <dgm:pt modelId="{B2EE0DD6-A2FE-4A32-9F67-198F340079F6}" type="pres">
      <dgm:prSet presAssocID="{DDFBFCE7-F7E3-44F9-8838-A2C66F40C048}" presName="node" presStyleLbl="node1" presStyleIdx="1" presStyleCnt="6">
        <dgm:presLayoutVars>
          <dgm:bulletEnabled val="1"/>
        </dgm:presLayoutVars>
      </dgm:prSet>
      <dgm:spPr/>
    </dgm:pt>
    <dgm:pt modelId="{AE935813-7BC9-475D-B9A3-103C39C7FD44}" type="pres">
      <dgm:prSet presAssocID="{5B4B61D3-2A41-4A32-8C43-70B05464C110}" presName="sibTrans" presStyleCnt="0"/>
      <dgm:spPr/>
    </dgm:pt>
    <dgm:pt modelId="{5AC876C0-9F0F-4BC8-A564-8A2C466C630B}" type="pres">
      <dgm:prSet presAssocID="{435F8E2D-C7BC-4D5C-AFC0-E4399B091DAE}" presName="node" presStyleLbl="node1" presStyleIdx="2" presStyleCnt="6">
        <dgm:presLayoutVars>
          <dgm:bulletEnabled val="1"/>
        </dgm:presLayoutVars>
      </dgm:prSet>
      <dgm:spPr/>
    </dgm:pt>
    <dgm:pt modelId="{343A17E9-DD8F-4B7B-ADCA-812D8F48EF94}" type="pres">
      <dgm:prSet presAssocID="{CBF45E5E-A296-454E-8B22-9DC88281D295}" presName="sibTrans" presStyleCnt="0"/>
      <dgm:spPr/>
    </dgm:pt>
    <dgm:pt modelId="{3EDDD96A-8E58-4C93-95E6-18CBC7A37244}" type="pres">
      <dgm:prSet presAssocID="{4B2A0101-EEC3-4C04-BA39-492AA0744A7A}" presName="node" presStyleLbl="node1" presStyleIdx="3" presStyleCnt="6">
        <dgm:presLayoutVars>
          <dgm:bulletEnabled val="1"/>
        </dgm:presLayoutVars>
      </dgm:prSet>
      <dgm:spPr/>
    </dgm:pt>
    <dgm:pt modelId="{0C4E0038-E873-4EBC-9E5E-80B8519626FA}" type="pres">
      <dgm:prSet presAssocID="{836F9D20-4AAE-4DD5-8EE0-9BA4E4FBF2A2}" presName="sibTrans" presStyleCnt="0"/>
      <dgm:spPr/>
    </dgm:pt>
    <dgm:pt modelId="{01F9B7BA-B3E2-4E66-B14F-E6B1CD2F9A98}" type="pres">
      <dgm:prSet presAssocID="{A38E4F72-3347-432F-8B24-33F55E41762A}" presName="node" presStyleLbl="node1" presStyleIdx="4" presStyleCnt="6">
        <dgm:presLayoutVars>
          <dgm:bulletEnabled val="1"/>
        </dgm:presLayoutVars>
      </dgm:prSet>
      <dgm:spPr/>
    </dgm:pt>
    <dgm:pt modelId="{EF37AEB1-8CDE-40A7-B087-DC2566D8166C}" type="pres">
      <dgm:prSet presAssocID="{87785694-DE41-4A9E-8EB7-633615BACD59}" presName="sibTrans" presStyleCnt="0"/>
      <dgm:spPr/>
    </dgm:pt>
    <dgm:pt modelId="{A0C7B6A4-6754-41F1-A941-4FB644FFD058}" type="pres">
      <dgm:prSet presAssocID="{B0770CBD-CEFD-49F0-9A3F-4823BEAB9828}" presName="node" presStyleLbl="node1" presStyleIdx="5" presStyleCnt="6">
        <dgm:presLayoutVars>
          <dgm:bulletEnabled val="1"/>
        </dgm:presLayoutVars>
      </dgm:prSet>
      <dgm:spPr/>
    </dgm:pt>
  </dgm:ptLst>
  <dgm:cxnLst>
    <dgm:cxn modelId="{CFBCF202-6428-46C2-86CC-6DC58CEB35E2}" type="presOf" srcId="{435F8E2D-C7BC-4D5C-AFC0-E4399B091DAE}" destId="{5AC876C0-9F0F-4BC8-A564-8A2C466C630B}" srcOrd="0" destOrd="0" presId="urn:microsoft.com/office/officeart/2005/8/layout/default"/>
    <dgm:cxn modelId="{8C3D4E18-8F0D-4B1A-AB3F-29D9451A9F91}" srcId="{38F7145D-E5AA-448A-B037-4E35617A1B80}" destId="{0D444896-CEE8-4BD3-9832-E1FF6595A7EC}" srcOrd="0" destOrd="0" parTransId="{225885D4-51E3-4150-8546-C57903D905DB}" sibTransId="{CACDF097-938A-4DA1-BBF1-AB1939881AC6}"/>
    <dgm:cxn modelId="{C1FE2C1D-7B28-4876-800F-8176AD70802A}" type="presOf" srcId="{A38E4F72-3347-432F-8B24-33F55E41762A}" destId="{01F9B7BA-B3E2-4E66-B14F-E6B1CD2F9A98}" srcOrd="0" destOrd="0" presId="urn:microsoft.com/office/officeart/2005/8/layout/default"/>
    <dgm:cxn modelId="{861FC93A-E189-491C-BEEA-56EF5DB5AEAB}" type="presOf" srcId="{0D444896-CEE8-4BD3-9832-E1FF6595A7EC}" destId="{FD026116-70CC-4775-8431-B75BC2B6E473}" srcOrd="0" destOrd="0" presId="urn:microsoft.com/office/officeart/2005/8/layout/default"/>
    <dgm:cxn modelId="{85B4703B-5E6E-4EF8-AEFB-14B401A61713}" type="presOf" srcId="{4B2A0101-EEC3-4C04-BA39-492AA0744A7A}" destId="{3EDDD96A-8E58-4C93-95E6-18CBC7A37244}" srcOrd="0" destOrd="0" presId="urn:microsoft.com/office/officeart/2005/8/layout/default"/>
    <dgm:cxn modelId="{C129455B-B660-408E-84A3-3BFC000D3923}" srcId="{38F7145D-E5AA-448A-B037-4E35617A1B80}" destId="{A38E4F72-3347-432F-8B24-33F55E41762A}" srcOrd="4" destOrd="0" parTransId="{8DF35343-CB96-430B-B132-FF2908A48B7E}" sibTransId="{87785694-DE41-4A9E-8EB7-633615BACD59}"/>
    <dgm:cxn modelId="{7EB4C667-79B3-4601-94A9-85D4FC7C92A6}" type="presOf" srcId="{B0770CBD-CEFD-49F0-9A3F-4823BEAB9828}" destId="{A0C7B6A4-6754-41F1-A941-4FB644FFD058}" srcOrd="0" destOrd="0" presId="urn:microsoft.com/office/officeart/2005/8/layout/default"/>
    <dgm:cxn modelId="{87298368-F308-4104-992C-67F17B01099A}" srcId="{38F7145D-E5AA-448A-B037-4E35617A1B80}" destId="{4B2A0101-EEC3-4C04-BA39-492AA0744A7A}" srcOrd="3" destOrd="0" parTransId="{FFCC3616-0FFD-45CE-8F5F-74FB1FAEE66D}" sibTransId="{836F9D20-4AAE-4DD5-8EE0-9BA4E4FBF2A2}"/>
    <dgm:cxn modelId="{7DFF576D-C09B-43F7-BA7A-834EC7AF3255}" type="presOf" srcId="{38F7145D-E5AA-448A-B037-4E35617A1B80}" destId="{2400ECE2-283A-404F-A0F0-9687669F4BA8}" srcOrd="0" destOrd="0" presId="urn:microsoft.com/office/officeart/2005/8/layout/default"/>
    <dgm:cxn modelId="{307D9254-D2FE-4E6C-9EED-6EF37CF18407}" type="presOf" srcId="{DDFBFCE7-F7E3-44F9-8838-A2C66F40C048}" destId="{B2EE0DD6-A2FE-4A32-9F67-198F340079F6}" srcOrd="0" destOrd="0" presId="urn:microsoft.com/office/officeart/2005/8/layout/default"/>
    <dgm:cxn modelId="{BC4F6395-9CAF-435E-9BBE-69C740E7D9EA}" srcId="{38F7145D-E5AA-448A-B037-4E35617A1B80}" destId="{B0770CBD-CEFD-49F0-9A3F-4823BEAB9828}" srcOrd="5" destOrd="0" parTransId="{D1CB2838-43B1-4857-A117-2C94CA01040F}" sibTransId="{B4FCB9A9-4432-4D90-ACF9-FD67A7B7DE61}"/>
    <dgm:cxn modelId="{C1CEFBD9-DAE8-40E1-95DA-B4E008CE7906}" srcId="{38F7145D-E5AA-448A-B037-4E35617A1B80}" destId="{DDFBFCE7-F7E3-44F9-8838-A2C66F40C048}" srcOrd="1" destOrd="0" parTransId="{231F3C62-3216-4144-9EEF-48F4BC4BAB92}" sibTransId="{5B4B61D3-2A41-4A32-8C43-70B05464C110}"/>
    <dgm:cxn modelId="{B9B731F7-D043-4CD6-A46F-C4B6F67C8140}" srcId="{38F7145D-E5AA-448A-B037-4E35617A1B80}" destId="{435F8E2D-C7BC-4D5C-AFC0-E4399B091DAE}" srcOrd="2" destOrd="0" parTransId="{F6E30CC1-1CB8-4E75-8CEB-431A2F73D1BC}" sibTransId="{CBF45E5E-A296-454E-8B22-9DC88281D295}"/>
    <dgm:cxn modelId="{EF33FA80-492B-43A9-8D29-04E4E0C36706}" type="presParOf" srcId="{2400ECE2-283A-404F-A0F0-9687669F4BA8}" destId="{FD026116-70CC-4775-8431-B75BC2B6E473}" srcOrd="0" destOrd="0" presId="urn:microsoft.com/office/officeart/2005/8/layout/default"/>
    <dgm:cxn modelId="{B33E5A7A-A596-4A76-8780-A80FC9037EBB}" type="presParOf" srcId="{2400ECE2-283A-404F-A0F0-9687669F4BA8}" destId="{0A0F8C91-5A94-409D-B76B-3A685BC7FC6F}" srcOrd="1" destOrd="0" presId="urn:microsoft.com/office/officeart/2005/8/layout/default"/>
    <dgm:cxn modelId="{CB86AF1F-ABF2-4787-803B-EFE3F3E480EA}" type="presParOf" srcId="{2400ECE2-283A-404F-A0F0-9687669F4BA8}" destId="{B2EE0DD6-A2FE-4A32-9F67-198F340079F6}" srcOrd="2" destOrd="0" presId="urn:microsoft.com/office/officeart/2005/8/layout/default"/>
    <dgm:cxn modelId="{C9F48E02-85C7-4A93-A390-7FF79AC8598E}" type="presParOf" srcId="{2400ECE2-283A-404F-A0F0-9687669F4BA8}" destId="{AE935813-7BC9-475D-B9A3-103C39C7FD44}" srcOrd="3" destOrd="0" presId="urn:microsoft.com/office/officeart/2005/8/layout/default"/>
    <dgm:cxn modelId="{E897C278-5338-46EC-B0CF-77BB273AF728}" type="presParOf" srcId="{2400ECE2-283A-404F-A0F0-9687669F4BA8}" destId="{5AC876C0-9F0F-4BC8-A564-8A2C466C630B}" srcOrd="4" destOrd="0" presId="urn:microsoft.com/office/officeart/2005/8/layout/default"/>
    <dgm:cxn modelId="{8D727A9E-B9BE-4FC0-95D4-F9F3664F4DAF}" type="presParOf" srcId="{2400ECE2-283A-404F-A0F0-9687669F4BA8}" destId="{343A17E9-DD8F-4B7B-ADCA-812D8F48EF94}" srcOrd="5" destOrd="0" presId="urn:microsoft.com/office/officeart/2005/8/layout/default"/>
    <dgm:cxn modelId="{3696994E-6F7E-4647-9FA9-785399175C6A}" type="presParOf" srcId="{2400ECE2-283A-404F-A0F0-9687669F4BA8}" destId="{3EDDD96A-8E58-4C93-95E6-18CBC7A37244}" srcOrd="6" destOrd="0" presId="urn:microsoft.com/office/officeart/2005/8/layout/default"/>
    <dgm:cxn modelId="{101F8409-6CBB-43BC-8D08-8EC3BC2A0AE5}" type="presParOf" srcId="{2400ECE2-283A-404F-A0F0-9687669F4BA8}" destId="{0C4E0038-E873-4EBC-9E5E-80B8519626FA}" srcOrd="7" destOrd="0" presId="urn:microsoft.com/office/officeart/2005/8/layout/default"/>
    <dgm:cxn modelId="{C45F2331-E64A-4A95-A594-BEE97011612A}" type="presParOf" srcId="{2400ECE2-283A-404F-A0F0-9687669F4BA8}" destId="{01F9B7BA-B3E2-4E66-B14F-E6B1CD2F9A98}" srcOrd="8" destOrd="0" presId="urn:microsoft.com/office/officeart/2005/8/layout/default"/>
    <dgm:cxn modelId="{F5D5C95A-741F-42D2-972C-24DD7604832D}" type="presParOf" srcId="{2400ECE2-283A-404F-A0F0-9687669F4BA8}" destId="{EF37AEB1-8CDE-40A7-B087-DC2566D8166C}" srcOrd="9" destOrd="0" presId="urn:microsoft.com/office/officeart/2005/8/layout/default"/>
    <dgm:cxn modelId="{86148E65-0DCA-460D-9923-0F96F3ED7449}" type="presParOf" srcId="{2400ECE2-283A-404F-A0F0-9687669F4BA8}" destId="{A0C7B6A4-6754-41F1-A941-4FB644FFD05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7145D-E5AA-448A-B037-4E35617A1B80}"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DC24794A-080D-4C75-B83A-55FD65C3D4F9}">
      <dgm:prSet custT="1"/>
      <dgm:spPr/>
      <dgm:t>
        <a:bodyPr spcFirstLastPara="0" vert="horz" wrap="square" lIns="64770" tIns="64770" rIns="64770" bIns="64770" numCol="1" spcCol="1270" anchor="ctr" anchorCtr="0"/>
        <a:lstStyle/>
        <a:p>
          <a:pPr marL="0" lvl="0" indent="0" algn="ctr" defTabSz="755650">
            <a:lnSpc>
              <a:spcPct val="90000"/>
            </a:lnSpc>
            <a:spcBef>
              <a:spcPct val="0"/>
            </a:spcBef>
            <a:spcAft>
              <a:spcPct val="35000"/>
            </a:spcAft>
            <a:buNone/>
          </a:pPr>
          <a:r>
            <a:rPr lang="sv-SE" sz="1700" b="0" i="0" kern="1200" dirty="0">
              <a:latin typeface="Calibri"/>
              <a:ea typeface="+mn-ea"/>
              <a:cs typeface="+mn-cs"/>
            </a:rPr>
            <a:t>Säkrar Europas </a:t>
          </a:r>
        </a:p>
        <a:p>
          <a:pPr marL="0" lvl="0" indent="0" algn="ctr" defTabSz="755650">
            <a:lnSpc>
              <a:spcPct val="90000"/>
            </a:lnSpc>
            <a:spcBef>
              <a:spcPct val="0"/>
            </a:spcBef>
            <a:spcAft>
              <a:spcPct val="35000"/>
            </a:spcAft>
            <a:buNone/>
          </a:pPr>
          <a:r>
            <a:rPr lang="sv-SE" sz="1700" b="0" i="0" kern="1200" dirty="0">
              <a:latin typeface="Calibri"/>
              <a:ea typeface="+mn-ea"/>
              <a:cs typeface="+mn-cs"/>
            </a:rPr>
            <a:t>råvaruförsörjning</a:t>
          </a:r>
        </a:p>
      </dgm:t>
    </dgm:pt>
    <dgm:pt modelId="{D4D8AFC1-ECDF-4CBD-8B28-D26851664BA2}" type="parTrans" cxnId="{0F0A060F-FA93-410C-93CD-C9BCAAAD98C1}">
      <dgm:prSet/>
      <dgm:spPr/>
      <dgm:t>
        <a:bodyPr/>
        <a:lstStyle/>
        <a:p>
          <a:endParaRPr lang="sv-SE"/>
        </a:p>
      </dgm:t>
    </dgm:pt>
    <dgm:pt modelId="{759024CA-52DE-479C-8922-466686580E4B}" type="sibTrans" cxnId="{0F0A060F-FA93-410C-93CD-C9BCAAAD98C1}">
      <dgm:prSet/>
      <dgm:spPr/>
      <dgm:t>
        <a:bodyPr/>
        <a:lstStyle/>
        <a:p>
          <a:endParaRPr lang="sv-SE"/>
        </a:p>
      </dgm:t>
    </dgm:pt>
    <dgm:pt modelId="{32CEB78C-422B-433C-9DF9-DAD47DB98C74}">
      <dgm:prSet custT="1"/>
      <dgm:spPr/>
      <dgm:t>
        <a:bodyPr/>
        <a:lstStyle/>
        <a:p>
          <a:pPr marL="0" lvl="0" indent="0" algn="ctr" defTabSz="755650">
            <a:lnSpc>
              <a:spcPct val="90000"/>
            </a:lnSpc>
            <a:spcBef>
              <a:spcPct val="0"/>
            </a:spcBef>
            <a:spcAft>
              <a:spcPct val="35000"/>
            </a:spcAft>
            <a:buNone/>
          </a:pPr>
          <a:r>
            <a:rPr lang="sv-SE" sz="1700" b="0" i="0" kern="1200" dirty="0">
              <a:latin typeface="Calibri"/>
              <a:ea typeface="+mn-ea"/>
              <a:cs typeface="+mn-cs"/>
            </a:rPr>
            <a:t>En prioriterad del av det europeiska stomnätet för järnväg och en viktig länk i stomnätskorridoren Skandinavien–Medelhavet</a:t>
          </a:r>
        </a:p>
      </dgm:t>
    </dgm:pt>
    <dgm:pt modelId="{2B9067C0-6EC6-449F-BE93-A716D202CC6C}" type="parTrans" cxnId="{7474EC54-4051-4F61-B807-1B029F4D4F7A}">
      <dgm:prSet/>
      <dgm:spPr/>
      <dgm:t>
        <a:bodyPr/>
        <a:lstStyle/>
        <a:p>
          <a:endParaRPr lang="sv-SE"/>
        </a:p>
      </dgm:t>
    </dgm:pt>
    <dgm:pt modelId="{47B5F164-A052-405D-8CEC-3A743F6AC4A7}" type="sibTrans" cxnId="{7474EC54-4051-4F61-B807-1B029F4D4F7A}">
      <dgm:prSet/>
      <dgm:spPr/>
      <dgm:t>
        <a:bodyPr/>
        <a:lstStyle/>
        <a:p>
          <a:endParaRPr lang="sv-SE"/>
        </a:p>
      </dgm:t>
    </dgm:pt>
    <dgm:pt modelId="{FCFF10BA-8F5C-47FA-A746-919B826929D3}">
      <dgm:prSet custT="1"/>
      <dgm:spPr/>
      <dgm:t>
        <a:bodyPr/>
        <a:lstStyle/>
        <a:p>
          <a:pPr marL="0" lvl="0" indent="0" algn="ctr" defTabSz="755650">
            <a:lnSpc>
              <a:spcPct val="90000"/>
            </a:lnSpc>
            <a:spcBef>
              <a:spcPct val="0"/>
            </a:spcBef>
            <a:spcAft>
              <a:spcPct val="35000"/>
            </a:spcAft>
            <a:buNone/>
          </a:pPr>
          <a:r>
            <a:rPr lang="sv-SE" sz="1700" b="0" i="0" kern="1200" dirty="0">
              <a:latin typeface="Calibri"/>
              <a:ea typeface="+mn-ea"/>
              <a:cs typeface="+mn-cs"/>
            </a:rPr>
            <a:t>Råvarorna från norr viktiga för vidareförädlingen söderut i Sverige</a:t>
          </a:r>
        </a:p>
      </dgm:t>
    </dgm:pt>
    <dgm:pt modelId="{94BBB6FC-1B97-48C7-8006-8B91EC27C306}" type="parTrans" cxnId="{55B96AA8-0458-4CF2-B933-0E008B79565C}">
      <dgm:prSet/>
      <dgm:spPr/>
      <dgm:t>
        <a:bodyPr/>
        <a:lstStyle/>
        <a:p>
          <a:endParaRPr lang="sv-SE"/>
        </a:p>
      </dgm:t>
    </dgm:pt>
    <dgm:pt modelId="{A1152718-DDBA-4B5E-B273-B070203BB52D}" type="sibTrans" cxnId="{55B96AA8-0458-4CF2-B933-0E008B79565C}">
      <dgm:prSet/>
      <dgm:spPr/>
      <dgm:t>
        <a:bodyPr/>
        <a:lstStyle/>
        <a:p>
          <a:endParaRPr lang="sv-SE"/>
        </a:p>
      </dgm:t>
    </dgm:pt>
    <dgm:pt modelId="{2CE728D3-3332-4622-9E1F-BC39DB7ED2CD}">
      <dgm:prSet custT="1"/>
      <dgm:spPr/>
      <dgm:t>
        <a:bodyPr/>
        <a:lstStyle/>
        <a:p>
          <a:pPr marL="0" lvl="0" indent="0" algn="ctr" defTabSz="755650">
            <a:lnSpc>
              <a:spcPct val="90000"/>
            </a:lnSpc>
            <a:spcBef>
              <a:spcPct val="0"/>
            </a:spcBef>
            <a:spcAft>
              <a:spcPct val="35000"/>
            </a:spcAft>
            <a:buNone/>
          </a:pPr>
          <a:r>
            <a:rPr lang="sv-SE" sz="1700" b="0" i="0" kern="1200">
              <a:latin typeface="Calibri"/>
              <a:ea typeface="+mn-ea"/>
              <a:cs typeface="+mn-cs"/>
            </a:rPr>
            <a:t>Dagens maximala tågvikter är 1000–1100 ton. Att gå från 1100 tons tåg på stambanan till 1400 tons tåg gör att tågen kan dra mer och tyngre last</a:t>
          </a:r>
          <a:endParaRPr lang="sv-SE" sz="1700" b="0" i="0" kern="1200" dirty="0">
            <a:latin typeface="Calibri"/>
            <a:ea typeface="+mn-ea"/>
            <a:cs typeface="+mn-cs"/>
          </a:endParaRPr>
        </a:p>
      </dgm:t>
    </dgm:pt>
    <dgm:pt modelId="{8D9EE211-8A4E-4618-9E66-816B5625E84B}" type="parTrans" cxnId="{ACD6EB9D-A13F-4ADC-9930-F6382C1AE9FA}">
      <dgm:prSet/>
      <dgm:spPr/>
      <dgm:t>
        <a:bodyPr/>
        <a:lstStyle/>
        <a:p>
          <a:endParaRPr lang="sv-SE"/>
        </a:p>
      </dgm:t>
    </dgm:pt>
    <dgm:pt modelId="{E5E2F7FB-3C3D-4ECE-9B36-82A38A104BC5}" type="sibTrans" cxnId="{ACD6EB9D-A13F-4ADC-9930-F6382C1AE9FA}">
      <dgm:prSet/>
      <dgm:spPr/>
      <dgm:t>
        <a:bodyPr/>
        <a:lstStyle/>
        <a:p>
          <a:endParaRPr lang="sv-SE"/>
        </a:p>
      </dgm:t>
    </dgm:pt>
    <dgm:pt modelId="{2400ECE2-283A-404F-A0F0-9687669F4BA8}" type="pres">
      <dgm:prSet presAssocID="{38F7145D-E5AA-448A-B037-4E35617A1B80}" presName="diagram" presStyleCnt="0">
        <dgm:presLayoutVars>
          <dgm:dir/>
          <dgm:resizeHandles val="exact"/>
        </dgm:presLayoutVars>
      </dgm:prSet>
      <dgm:spPr/>
    </dgm:pt>
    <dgm:pt modelId="{F31438B2-230C-4282-BAC0-2E0F8A342BFF}" type="pres">
      <dgm:prSet presAssocID="{DC24794A-080D-4C75-B83A-55FD65C3D4F9}" presName="node" presStyleLbl="node1" presStyleIdx="0" presStyleCnt="4">
        <dgm:presLayoutVars>
          <dgm:bulletEnabled val="1"/>
        </dgm:presLayoutVars>
      </dgm:prSet>
      <dgm:spPr>
        <a:xfrm>
          <a:off x="1134570" y="1580"/>
          <a:ext cx="2525375" cy="1515225"/>
        </a:xfrm>
        <a:prstGeom prst="rect">
          <a:avLst/>
        </a:prstGeom>
      </dgm:spPr>
    </dgm:pt>
    <dgm:pt modelId="{6F4A9CF7-BF11-4BE8-91EA-BEBE85416A3B}" type="pres">
      <dgm:prSet presAssocID="{759024CA-52DE-479C-8922-466686580E4B}" presName="sibTrans" presStyleCnt="0"/>
      <dgm:spPr/>
    </dgm:pt>
    <dgm:pt modelId="{4DDE871A-9669-41F5-AB8A-3D7714B96033}" type="pres">
      <dgm:prSet presAssocID="{32CEB78C-422B-433C-9DF9-DAD47DB98C74}" presName="node" presStyleLbl="node1" presStyleIdx="1" presStyleCnt="4">
        <dgm:presLayoutVars>
          <dgm:bulletEnabled val="1"/>
        </dgm:presLayoutVars>
      </dgm:prSet>
      <dgm:spPr/>
    </dgm:pt>
    <dgm:pt modelId="{3E529591-FAA0-4742-BAEB-1B4269E666C5}" type="pres">
      <dgm:prSet presAssocID="{47B5F164-A052-405D-8CEC-3A743F6AC4A7}" presName="sibTrans" presStyleCnt="0"/>
      <dgm:spPr/>
    </dgm:pt>
    <dgm:pt modelId="{991CBB11-89DD-4F26-8766-0A4B4EAE0899}" type="pres">
      <dgm:prSet presAssocID="{FCFF10BA-8F5C-47FA-A746-919B826929D3}" presName="node" presStyleLbl="node1" presStyleIdx="2" presStyleCnt="4">
        <dgm:presLayoutVars>
          <dgm:bulletEnabled val="1"/>
        </dgm:presLayoutVars>
      </dgm:prSet>
      <dgm:spPr/>
    </dgm:pt>
    <dgm:pt modelId="{C62F7D30-70EC-48B0-AE1F-11315416A11A}" type="pres">
      <dgm:prSet presAssocID="{A1152718-DDBA-4B5E-B273-B070203BB52D}" presName="sibTrans" presStyleCnt="0"/>
      <dgm:spPr/>
    </dgm:pt>
    <dgm:pt modelId="{C54DFB58-6E47-418E-B467-F4E2ED26E7FA}" type="pres">
      <dgm:prSet presAssocID="{2CE728D3-3332-4622-9E1F-BC39DB7ED2CD}" presName="node" presStyleLbl="node1" presStyleIdx="3" presStyleCnt="4">
        <dgm:presLayoutVars>
          <dgm:bulletEnabled val="1"/>
        </dgm:presLayoutVars>
      </dgm:prSet>
      <dgm:spPr/>
    </dgm:pt>
  </dgm:ptLst>
  <dgm:cxnLst>
    <dgm:cxn modelId="{0F0A060F-FA93-410C-93CD-C9BCAAAD98C1}" srcId="{38F7145D-E5AA-448A-B037-4E35617A1B80}" destId="{DC24794A-080D-4C75-B83A-55FD65C3D4F9}" srcOrd="0" destOrd="0" parTransId="{D4D8AFC1-ECDF-4CBD-8B28-D26851664BA2}" sibTransId="{759024CA-52DE-479C-8922-466686580E4B}"/>
    <dgm:cxn modelId="{7DFF576D-C09B-43F7-BA7A-834EC7AF3255}" type="presOf" srcId="{38F7145D-E5AA-448A-B037-4E35617A1B80}" destId="{2400ECE2-283A-404F-A0F0-9687669F4BA8}" srcOrd="0" destOrd="0" presId="urn:microsoft.com/office/officeart/2005/8/layout/default"/>
    <dgm:cxn modelId="{BB1A3572-91B4-4E1A-85C2-4771D0DFDF8A}" type="presOf" srcId="{FCFF10BA-8F5C-47FA-A746-919B826929D3}" destId="{991CBB11-89DD-4F26-8766-0A4B4EAE0899}" srcOrd="0" destOrd="0" presId="urn:microsoft.com/office/officeart/2005/8/layout/default"/>
    <dgm:cxn modelId="{7474EC54-4051-4F61-B807-1B029F4D4F7A}" srcId="{38F7145D-E5AA-448A-B037-4E35617A1B80}" destId="{32CEB78C-422B-433C-9DF9-DAD47DB98C74}" srcOrd="1" destOrd="0" parTransId="{2B9067C0-6EC6-449F-BE93-A716D202CC6C}" sibTransId="{47B5F164-A052-405D-8CEC-3A743F6AC4A7}"/>
    <dgm:cxn modelId="{ACD6EB9D-A13F-4ADC-9930-F6382C1AE9FA}" srcId="{38F7145D-E5AA-448A-B037-4E35617A1B80}" destId="{2CE728D3-3332-4622-9E1F-BC39DB7ED2CD}" srcOrd="3" destOrd="0" parTransId="{8D9EE211-8A4E-4618-9E66-816B5625E84B}" sibTransId="{E5E2F7FB-3C3D-4ECE-9B36-82A38A104BC5}"/>
    <dgm:cxn modelId="{55B96AA8-0458-4CF2-B933-0E008B79565C}" srcId="{38F7145D-E5AA-448A-B037-4E35617A1B80}" destId="{FCFF10BA-8F5C-47FA-A746-919B826929D3}" srcOrd="2" destOrd="0" parTransId="{94BBB6FC-1B97-48C7-8006-8B91EC27C306}" sibTransId="{A1152718-DDBA-4B5E-B273-B070203BB52D}"/>
    <dgm:cxn modelId="{544694D2-0CDD-49F3-A897-9653C893CC00}" type="presOf" srcId="{2CE728D3-3332-4622-9E1F-BC39DB7ED2CD}" destId="{C54DFB58-6E47-418E-B467-F4E2ED26E7FA}" srcOrd="0" destOrd="0" presId="urn:microsoft.com/office/officeart/2005/8/layout/default"/>
    <dgm:cxn modelId="{748CACDF-18C8-433C-ADDB-C08D84645F93}" type="presOf" srcId="{32CEB78C-422B-433C-9DF9-DAD47DB98C74}" destId="{4DDE871A-9669-41F5-AB8A-3D7714B96033}" srcOrd="0" destOrd="0" presId="urn:microsoft.com/office/officeart/2005/8/layout/default"/>
    <dgm:cxn modelId="{A56E1BEB-E34F-4E77-A12D-7B1643F5E083}" type="presOf" srcId="{DC24794A-080D-4C75-B83A-55FD65C3D4F9}" destId="{F31438B2-230C-4282-BAC0-2E0F8A342BFF}" srcOrd="0" destOrd="0" presId="urn:microsoft.com/office/officeart/2005/8/layout/default"/>
    <dgm:cxn modelId="{C532FC9D-8CE6-4DC8-960A-49547B6CCE6D}" type="presParOf" srcId="{2400ECE2-283A-404F-A0F0-9687669F4BA8}" destId="{F31438B2-230C-4282-BAC0-2E0F8A342BFF}" srcOrd="0" destOrd="0" presId="urn:microsoft.com/office/officeart/2005/8/layout/default"/>
    <dgm:cxn modelId="{975374D4-04C2-42E7-B79F-7C5242BB3A8D}" type="presParOf" srcId="{2400ECE2-283A-404F-A0F0-9687669F4BA8}" destId="{6F4A9CF7-BF11-4BE8-91EA-BEBE85416A3B}" srcOrd="1" destOrd="0" presId="urn:microsoft.com/office/officeart/2005/8/layout/default"/>
    <dgm:cxn modelId="{08820246-3F82-446B-8436-3807ADF57595}" type="presParOf" srcId="{2400ECE2-283A-404F-A0F0-9687669F4BA8}" destId="{4DDE871A-9669-41F5-AB8A-3D7714B96033}" srcOrd="2" destOrd="0" presId="urn:microsoft.com/office/officeart/2005/8/layout/default"/>
    <dgm:cxn modelId="{6D7AD929-B772-40D6-BFE6-9E570F76C304}" type="presParOf" srcId="{2400ECE2-283A-404F-A0F0-9687669F4BA8}" destId="{3E529591-FAA0-4742-BAEB-1B4269E666C5}" srcOrd="3" destOrd="0" presId="urn:microsoft.com/office/officeart/2005/8/layout/default"/>
    <dgm:cxn modelId="{A5FB1DF7-3429-46E2-A192-7F111BB8DD84}" type="presParOf" srcId="{2400ECE2-283A-404F-A0F0-9687669F4BA8}" destId="{991CBB11-89DD-4F26-8766-0A4B4EAE0899}" srcOrd="4" destOrd="0" presId="urn:microsoft.com/office/officeart/2005/8/layout/default"/>
    <dgm:cxn modelId="{4CE100E7-C35B-4599-A6DB-3497C22943B2}" type="presParOf" srcId="{2400ECE2-283A-404F-A0F0-9687669F4BA8}" destId="{C62F7D30-70EC-48B0-AE1F-11315416A11A}" srcOrd="5" destOrd="0" presId="urn:microsoft.com/office/officeart/2005/8/layout/default"/>
    <dgm:cxn modelId="{6ED95C49-E86C-40E9-B6D2-35F7B007B4B1}" type="presParOf" srcId="{2400ECE2-283A-404F-A0F0-9687669F4BA8}" destId="{C54DFB58-6E47-418E-B467-F4E2ED26E7FA}"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6116-70CC-4775-8431-B75BC2B6E473}">
      <dsp:nvSpPr>
        <dsp:cNvPr id="0" name=""/>
        <dsp:cNvSpPr/>
      </dsp:nvSpPr>
      <dsp:spPr>
        <a:xfrm>
          <a:off x="0" y="132018"/>
          <a:ext cx="2977440" cy="178646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err="1"/>
            <a:t>Klimatvänligt</a:t>
          </a:r>
          <a:r>
            <a:rPr lang="en-US" sz="2200" b="0" i="0" kern="1200" dirty="0"/>
            <a:t> </a:t>
          </a:r>
          <a:r>
            <a:rPr lang="en-US" sz="2200" b="0" i="0" kern="1200" dirty="0" err="1"/>
            <a:t>transportsystem</a:t>
          </a:r>
          <a:endParaRPr lang="en-US" sz="2200" kern="1200" dirty="0"/>
        </a:p>
      </dsp:txBody>
      <dsp:txXfrm>
        <a:off x="0" y="132018"/>
        <a:ext cx="2977440" cy="1786464"/>
      </dsp:txXfrm>
    </dsp:sp>
    <dsp:sp modelId="{B2EE0DD6-A2FE-4A32-9F67-198F340079F6}">
      <dsp:nvSpPr>
        <dsp:cNvPr id="0" name=""/>
        <dsp:cNvSpPr/>
      </dsp:nvSpPr>
      <dsp:spPr>
        <a:xfrm>
          <a:off x="3275184" y="132018"/>
          <a:ext cx="2977440" cy="178646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err="1"/>
            <a:t>Nödvändig</a:t>
          </a:r>
          <a:r>
            <a:rPr lang="en-US" sz="2200" b="0" i="0" kern="1200" dirty="0"/>
            <a:t> för </a:t>
          </a:r>
          <a:r>
            <a:rPr lang="en-US" sz="2200" b="0" i="0" kern="1200" dirty="0" err="1"/>
            <a:t>att</a:t>
          </a:r>
          <a:r>
            <a:rPr lang="en-US" sz="2200" b="0" i="0" kern="1200" dirty="0"/>
            <a:t> </a:t>
          </a:r>
          <a:r>
            <a:rPr lang="en-US" sz="2200" b="0" i="0" kern="1200" dirty="0" err="1"/>
            <a:t>klara</a:t>
          </a:r>
          <a:r>
            <a:rPr lang="en-US" sz="2200" b="0" i="0" kern="1200" dirty="0"/>
            <a:t> av </a:t>
          </a:r>
          <a:r>
            <a:rPr lang="en-US" sz="2200" b="0" i="0" kern="1200" dirty="0" err="1"/>
            <a:t>att</a:t>
          </a:r>
          <a:r>
            <a:rPr lang="en-US" sz="2200" b="0" i="0" kern="1200" dirty="0"/>
            <a:t> </a:t>
          </a:r>
          <a:r>
            <a:rPr lang="en-US" sz="2200" b="0" i="0" kern="1200" dirty="0" err="1"/>
            <a:t>minska</a:t>
          </a:r>
          <a:r>
            <a:rPr lang="en-US" sz="2200" b="0" i="0" kern="1200" dirty="0"/>
            <a:t> </a:t>
          </a:r>
          <a:r>
            <a:rPr lang="en-US" sz="2200" b="0" i="0" kern="1200" dirty="0" err="1"/>
            <a:t>koldioxid-utsläppen</a:t>
          </a:r>
          <a:r>
            <a:rPr lang="en-US" sz="2200" b="0" i="0" kern="1200" dirty="0"/>
            <a:t> med 70 % </a:t>
          </a:r>
          <a:r>
            <a:rPr lang="en-US" sz="2200" b="0" i="0" kern="1200" dirty="0" err="1"/>
            <a:t>fram</a:t>
          </a:r>
          <a:r>
            <a:rPr lang="en-US" sz="2200" b="0" i="0" kern="1200" dirty="0"/>
            <a:t> till 2030</a:t>
          </a:r>
          <a:endParaRPr lang="en-US" sz="2200" kern="1200" dirty="0"/>
        </a:p>
      </dsp:txBody>
      <dsp:txXfrm>
        <a:off x="3275184" y="132018"/>
        <a:ext cx="2977440" cy="1786464"/>
      </dsp:txXfrm>
    </dsp:sp>
    <dsp:sp modelId="{5AC876C0-9F0F-4BC8-A564-8A2C466C630B}">
      <dsp:nvSpPr>
        <dsp:cNvPr id="0" name=""/>
        <dsp:cNvSpPr/>
      </dsp:nvSpPr>
      <dsp:spPr>
        <a:xfrm>
          <a:off x="6550368" y="132018"/>
          <a:ext cx="2977440" cy="178646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err="1"/>
            <a:t>Kopplar</a:t>
          </a:r>
          <a:r>
            <a:rPr lang="en-US" sz="2000" b="0" i="0" kern="1200" dirty="0"/>
            <a:t> </a:t>
          </a:r>
          <a:r>
            <a:rPr lang="en-US" sz="2000" b="0" i="0" kern="1200" dirty="0" err="1"/>
            <a:t>samman</a:t>
          </a:r>
          <a:r>
            <a:rPr lang="en-US" sz="2000" b="0" i="0" kern="1200" dirty="0"/>
            <a:t> </a:t>
          </a:r>
          <a:r>
            <a:rPr lang="en-US" sz="2000" b="0" i="0" kern="1200" dirty="0" err="1"/>
            <a:t>Botniabanan</a:t>
          </a:r>
          <a:r>
            <a:rPr lang="en-US" sz="2000" b="0" i="0" kern="1200" dirty="0"/>
            <a:t>, </a:t>
          </a:r>
          <a:r>
            <a:rPr lang="en-US" sz="2000" b="0" i="0" kern="1200" dirty="0" err="1"/>
            <a:t>Malmbanan</a:t>
          </a:r>
          <a:r>
            <a:rPr lang="en-US" sz="2000" b="0" i="0" kern="1200" dirty="0"/>
            <a:t>, </a:t>
          </a:r>
          <a:r>
            <a:rPr lang="en-US" sz="2000" b="0" i="0" kern="1200" dirty="0" err="1"/>
            <a:t>Stambanan</a:t>
          </a:r>
          <a:r>
            <a:rPr lang="en-US" sz="2000" b="0" i="0" kern="1200" dirty="0"/>
            <a:t>, </a:t>
          </a:r>
          <a:r>
            <a:rPr lang="en-US" sz="2000" b="0" i="0" kern="1200" dirty="0" err="1"/>
            <a:t>Haparandabanan</a:t>
          </a:r>
          <a:r>
            <a:rPr lang="en-US" sz="2000" b="0" i="0" kern="1200" dirty="0"/>
            <a:t> </a:t>
          </a:r>
          <a:r>
            <a:rPr lang="en-US" sz="2000" b="0" i="0" kern="1200" dirty="0" err="1"/>
            <a:t>och</a:t>
          </a:r>
          <a:r>
            <a:rPr lang="en-US" sz="2000" b="0" i="0" kern="1200" dirty="0"/>
            <a:t> det </a:t>
          </a:r>
          <a:r>
            <a:rPr lang="en-US" sz="2000" b="0" i="0" kern="1200" dirty="0" err="1"/>
            <a:t>finska</a:t>
          </a:r>
          <a:r>
            <a:rPr lang="en-US" sz="2000" b="0" i="0" kern="1200" dirty="0"/>
            <a:t> </a:t>
          </a:r>
          <a:r>
            <a:rPr lang="en-US" sz="2000" b="0" i="0" kern="1200" dirty="0" err="1"/>
            <a:t>järnvägsnätet</a:t>
          </a:r>
          <a:endParaRPr lang="en-US" sz="2000" kern="1200" dirty="0"/>
        </a:p>
      </dsp:txBody>
      <dsp:txXfrm>
        <a:off x="6550368" y="132018"/>
        <a:ext cx="2977440" cy="1786464"/>
      </dsp:txXfrm>
    </dsp:sp>
    <dsp:sp modelId="{3EDDD96A-8E58-4C93-95E6-18CBC7A37244}">
      <dsp:nvSpPr>
        <dsp:cNvPr id="0" name=""/>
        <dsp:cNvSpPr/>
      </dsp:nvSpPr>
      <dsp:spPr>
        <a:xfrm>
          <a:off x="0" y="2216226"/>
          <a:ext cx="2977440" cy="178646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err="1"/>
            <a:t>Halverade</a:t>
          </a:r>
          <a:r>
            <a:rPr lang="en-US" sz="2200" b="0" i="0" kern="1200" dirty="0"/>
            <a:t> </a:t>
          </a:r>
          <a:r>
            <a:rPr lang="en-US" sz="2200" b="0" i="0" kern="1200" dirty="0" err="1"/>
            <a:t>restider</a:t>
          </a:r>
          <a:r>
            <a:rPr lang="en-US" sz="2200" b="0" i="0" kern="1200" dirty="0"/>
            <a:t> </a:t>
          </a:r>
          <a:r>
            <a:rPr lang="en-US" sz="2200" b="0" i="0" kern="1200" dirty="0" err="1"/>
            <a:t>gör</a:t>
          </a:r>
          <a:r>
            <a:rPr lang="en-US" sz="2200" b="0" i="0" kern="1200" dirty="0"/>
            <a:t> </a:t>
          </a:r>
          <a:r>
            <a:rPr lang="en-US" sz="2200" b="0" i="0" kern="1200" dirty="0" err="1"/>
            <a:t>att</a:t>
          </a:r>
          <a:r>
            <a:rPr lang="en-US" sz="2200" b="0" i="0" kern="1200" dirty="0"/>
            <a:t> </a:t>
          </a:r>
          <a:r>
            <a:rPr lang="en-US" sz="2200" b="0" i="0" kern="1200" dirty="0" err="1"/>
            <a:t>arbetsmarknaderna</a:t>
          </a:r>
          <a:r>
            <a:rPr lang="en-US" sz="2200" b="0" i="0" kern="1200" dirty="0"/>
            <a:t> </a:t>
          </a:r>
          <a:r>
            <a:rPr lang="en-US" sz="2200" b="0" i="0" kern="1200" dirty="0" err="1"/>
            <a:t>vidgas</a:t>
          </a:r>
          <a:r>
            <a:rPr lang="en-US" sz="2200" b="0" i="0" kern="1200" dirty="0"/>
            <a:t> </a:t>
          </a:r>
          <a:r>
            <a:rPr lang="en-US" sz="2200" b="0" i="0" kern="1200" dirty="0" err="1"/>
            <a:t>vilket</a:t>
          </a:r>
          <a:r>
            <a:rPr lang="en-US" sz="2200" b="0" i="0" kern="1200" dirty="0"/>
            <a:t> </a:t>
          </a:r>
          <a:r>
            <a:rPr lang="en-US" sz="2200" b="0" i="0" kern="1200" dirty="0" err="1"/>
            <a:t>gynnar</a:t>
          </a:r>
          <a:r>
            <a:rPr lang="en-US" sz="2200" b="0" i="0" kern="1200" dirty="0"/>
            <a:t> </a:t>
          </a:r>
          <a:r>
            <a:rPr lang="en-US" sz="2200" b="0" i="0" kern="1200" dirty="0" err="1"/>
            <a:t>kompetensförsörjningen</a:t>
          </a:r>
          <a:endParaRPr lang="en-US" sz="2200" kern="1200" dirty="0"/>
        </a:p>
      </dsp:txBody>
      <dsp:txXfrm>
        <a:off x="0" y="2216226"/>
        <a:ext cx="2977440" cy="1786464"/>
      </dsp:txXfrm>
    </dsp:sp>
    <dsp:sp modelId="{01F9B7BA-B3E2-4E66-B14F-E6B1CD2F9A98}">
      <dsp:nvSpPr>
        <dsp:cNvPr id="0" name=""/>
        <dsp:cNvSpPr/>
      </dsp:nvSpPr>
      <dsp:spPr>
        <a:xfrm>
          <a:off x="3275184" y="2216226"/>
          <a:ext cx="2977440" cy="178646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err="1"/>
            <a:t>Kostnadseffektiva</a:t>
          </a:r>
          <a:br>
            <a:rPr lang="en-US" sz="2200" b="0" i="0" kern="1200" dirty="0"/>
          </a:br>
          <a:r>
            <a:rPr lang="en-US" sz="2200" b="0" i="0" kern="1200" dirty="0"/>
            <a:t>transporter (</a:t>
          </a:r>
          <a:r>
            <a:rPr lang="en-US" sz="2200" b="0" i="0" kern="1200" dirty="0" err="1"/>
            <a:t>Minskar</a:t>
          </a:r>
          <a:r>
            <a:rPr lang="en-US" sz="2200" b="0" i="0" kern="1200" dirty="0"/>
            <a:t> </a:t>
          </a:r>
          <a:r>
            <a:rPr lang="en-US" sz="2200" b="0" i="0" kern="1200" dirty="0" err="1"/>
            <a:t>transportkostnaderna</a:t>
          </a:r>
          <a:r>
            <a:rPr lang="en-US" sz="2200" b="0" i="0" kern="1200" dirty="0"/>
            <a:t> med </a:t>
          </a:r>
          <a:r>
            <a:rPr lang="en-US" sz="2200" b="0" i="0" kern="1200" dirty="0" err="1"/>
            <a:t>upp</a:t>
          </a:r>
          <a:r>
            <a:rPr lang="en-US" sz="2200" b="0" i="0" kern="1200" dirty="0"/>
            <a:t> till 30 %)</a:t>
          </a:r>
          <a:endParaRPr lang="en-US" sz="2200" kern="1200" dirty="0"/>
        </a:p>
      </dsp:txBody>
      <dsp:txXfrm>
        <a:off x="3275184" y="2216226"/>
        <a:ext cx="2977440" cy="1786464"/>
      </dsp:txXfrm>
    </dsp:sp>
    <dsp:sp modelId="{A0C7B6A4-6754-41F1-A941-4FB644FFD058}">
      <dsp:nvSpPr>
        <dsp:cNvPr id="0" name=""/>
        <dsp:cNvSpPr/>
      </dsp:nvSpPr>
      <dsp:spPr>
        <a:xfrm>
          <a:off x="6550368" y="2216226"/>
          <a:ext cx="2977440" cy="178646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err="1"/>
            <a:t>Flyttar</a:t>
          </a:r>
          <a:r>
            <a:rPr lang="en-US" sz="2200" b="0" i="0" kern="1200" dirty="0"/>
            <a:t> </a:t>
          </a:r>
          <a:r>
            <a:rPr lang="en-US" sz="2200" b="0" i="0" kern="1200" dirty="0" err="1"/>
            <a:t>tunga</a:t>
          </a:r>
          <a:r>
            <a:rPr lang="en-US" sz="2200" b="0" i="0" kern="1200" dirty="0"/>
            <a:t> transporter </a:t>
          </a:r>
          <a:r>
            <a:rPr lang="en-US" sz="2200" b="0" i="0" kern="1200" dirty="0" err="1"/>
            <a:t>från</a:t>
          </a:r>
          <a:r>
            <a:rPr lang="en-US" sz="2200" b="0" i="0" kern="1200" dirty="0"/>
            <a:t> </a:t>
          </a:r>
          <a:r>
            <a:rPr lang="en-US" sz="2200" b="0" i="0" kern="1200" dirty="0" err="1"/>
            <a:t>väg</a:t>
          </a:r>
          <a:r>
            <a:rPr lang="en-US" sz="2200" b="0" i="0" kern="1200" dirty="0"/>
            <a:t> till </a:t>
          </a:r>
          <a:r>
            <a:rPr lang="en-US" sz="2200" b="0" i="0" kern="1200" dirty="0" err="1"/>
            <a:t>järnväg</a:t>
          </a:r>
          <a:endParaRPr lang="en-US" sz="2200" kern="1200" dirty="0"/>
        </a:p>
      </dsp:txBody>
      <dsp:txXfrm>
        <a:off x="6550368" y="2216226"/>
        <a:ext cx="2977440" cy="1786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438B2-230C-4282-BAC0-2E0F8A342BFF}">
      <dsp:nvSpPr>
        <dsp:cNvPr id="0" name=""/>
        <dsp:cNvSpPr/>
      </dsp:nvSpPr>
      <dsp:spPr>
        <a:xfrm>
          <a:off x="1352024" y="1883"/>
          <a:ext cx="3009393" cy="18056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0" i="0" kern="1200" dirty="0">
              <a:latin typeface="Calibri"/>
              <a:ea typeface="+mn-ea"/>
              <a:cs typeface="+mn-cs"/>
            </a:rPr>
            <a:t>Säkrar Europas </a:t>
          </a:r>
        </a:p>
        <a:p>
          <a:pPr marL="0" lvl="0" indent="0" algn="ctr" defTabSz="755650">
            <a:lnSpc>
              <a:spcPct val="90000"/>
            </a:lnSpc>
            <a:spcBef>
              <a:spcPct val="0"/>
            </a:spcBef>
            <a:spcAft>
              <a:spcPct val="35000"/>
            </a:spcAft>
            <a:buNone/>
          </a:pPr>
          <a:r>
            <a:rPr lang="sv-SE" sz="1700" b="0" i="0" kern="1200" dirty="0">
              <a:latin typeface="Calibri"/>
              <a:ea typeface="+mn-ea"/>
              <a:cs typeface="+mn-cs"/>
            </a:rPr>
            <a:t>råvaruförsörjning</a:t>
          </a:r>
        </a:p>
      </dsp:txBody>
      <dsp:txXfrm>
        <a:off x="1352024" y="1883"/>
        <a:ext cx="3009393" cy="1805636"/>
      </dsp:txXfrm>
    </dsp:sp>
    <dsp:sp modelId="{4DDE871A-9669-41F5-AB8A-3D7714B96033}">
      <dsp:nvSpPr>
        <dsp:cNvPr id="0" name=""/>
        <dsp:cNvSpPr/>
      </dsp:nvSpPr>
      <dsp:spPr>
        <a:xfrm>
          <a:off x="4662357" y="1883"/>
          <a:ext cx="3009393" cy="18056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0" i="0" kern="1200" dirty="0">
              <a:latin typeface="Calibri"/>
              <a:ea typeface="+mn-ea"/>
              <a:cs typeface="+mn-cs"/>
            </a:rPr>
            <a:t>En prioriterad del av det europeiska stomnätet för järnväg och en viktig länk i stomnätskorridoren Skandinavien–Medelhavet</a:t>
          </a:r>
        </a:p>
      </dsp:txBody>
      <dsp:txXfrm>
        <a:off x="4662357" y="1883"/>
        <a:ext cx="3009393" cy="1805636"/>
      </dsp:txXfrm>
    </dsp:sp>
    <dsp:sp modelId="{991CBB11-89DD-4F26-8766-0A4B4EAE0899}">
      <dsp:nvSpPr>
        <dsp:cNvPr id="0" name=""/>
        <dsp:cNvSpPr/>
      </dsp:nvSpPr>
      <dsp:spPr>
        <a:xfrm>
          <a:off x="1352024" y="2108458"/>
          <a:ext cx="3009393" cy="18056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0" i="0" kern="1200" dirty="0">
              <a:latin typeface="Calibri"/>
              <a:ea typeface="+mn-ea"/>
              <a:cs typeface="+mn-cs"/>
            </a:rPr>
            <a:t>Råvarorna från norr viktiga för vidareförädlingen söderut i Sverige</a:t>
          </a:r>
        </a:p>
      </dsp:txBody>
      <dsp:txXfrm>
        <a:off x="1352024" y="2108458"/>
        <a:ext cx="3009393" cy="1805636"/>
      </dsp:txXfrm>
    </dsp:sp>
    <dsp:sp modelId="{C54DFB58-6E47-418E-B467-F4E2ED26E7FA}">
      <dsp:nvSpPr>
        <dsp:cNvPr id="0" name=""/>
        <dsp:cNvSpPr/>
      </dsp:nvSpPr>
      <dsp:spPr>
        <a:xfrm>
          <a:off x="4662357" y="2108458"/>
          <a:ext cx="3009393" cy="180563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0" i="0" kern="1200">
              <a:latin typeface="Calibri"/>
              <a:ea typeface="+mn-ea"/>
              <a:cs typeface="+mn-cs"/>
            </a:rPr>
            <a:t>Dagens maximala tågvikter är 1000–1100 ton. Att gå från 1100 tons tåg på stambanan till 1400 tons tåg gör att tågen kan dra mer och tyngre last</a:t>
          </a:r>
          <a:endParaRPr lang="sv-SE" sz="1700" b="0" i="0" kern="1200" dirty="0">
            <a:latin typeface="Calibri"/>
            <a:ea typeface="+mn-ea"/>
            <a:cs typeface="+mn-cs"/>
          </a:endParaRPr>
        </a:p>
      </dsp:txBody>
      <dsp:txXfrm>
        <a:off x="4662357" y="2108458"/>
        <a:ext cx="3009393" cy="18056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7882DC7-0661-4CF9-A953-96DC7DB245B0}"/>
              </a:ext>
            </a:extLst>
          </p:cNvPr>
          <p:cNvSpPr>
            <a:spLocks noGrp="1"/>
          </p:cNvSpPr>
          <p:nvPr>
            <p:ph type="dt" sz="half" idx="10"/>
          </p:nvPr>
        </p:nvSpPr>
        <p:spPr/>
        <p:txBody>
          <a:bodyPr/>
          <a:lstStyle>
            <a:lvl1pPr>
              <a:defRPr/>
            </a:lvl1pPr>
          </a:lstStyle>
          <a:p>
            <a:pPr>
              <a:defRPr/>
            </a:pPr>
            <a:fld id="{50ACE05D-66CC-4EF3-8D71-9E0E87B440A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7F57194-C2E1-48C7-A0FF-D8CB49F854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795FACD-0FBE-477C-AF7A-4A921AFFCBF6}"/>
              </a:ext>
            </a:extLst>
          </p:cNvPr>
          <p:cNvSpPr>
            <a:spLocks noGrp="1"/>
          </p:cNvSpPr>
          <p:nvPr>
            <p:ph type="sldNum" sz="quarter" idx="12"/>
          </p:nvPr>
        </p:nvSpPr>
        <p:spPr/>
        <p:txBody>
          <a:bodyPr/>
          <a:lstStyle>
            <a:lvl1pPr>
              <a:defRPr/>
            </a:lvl1pPr>
          </a:lstStyle>
          <a:p>
            <a:pPr>
              <a:defRPr/>
            </a:pPr>
            <a:fld id="{A46CDBE6-E09F-46C8-9D81-423D46970C35}" type="slidenum">
              <a:rPr lang="sv-SE"/>
              <a:pPr>
                <a:defRPr/>
              </a:pPr>
              <a:t>‹#›</a:t>
            </a:fld>
            <a:endParaRPr lang="sv-SE"/>
          </a:p>
        </p:txBody>
      </p:sp>
    </p:spTree>
    <p:extLst>
      <p:ext uri="{BB962C8B-B14F-4D97-AF65-F5344CB8AC3E}">
        <p14:creationId xmlns:p14="http://schemas.microsoft.com/office/powerpoint/2010/main" val="14357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22F9B1-29F1-496D-B17D-FCD2257537EB}"/>
              </a:ext>
            </a:extLst>
          </p:cNvPr>
          <p:cNvSpPr>
            <a:spLocks noGrp="1"/>
          </p:cNvSpPr>
          <p:nvPr>
            <p:ph type="dt" sz="half" idx="10"/>
          </p:nvPr>
        </p:nvSpPr>
        <p:spPr/>
        <p:txBody>
          <a:bodyPr/>
          <a:lstStyle>
            <a:lvl1pPr>
              <a:defRPr/>
            </a:lvl1pPr>
          </a:lstStyle>
          <a:p>
            <a:pPr>
              <a:defRPr/>
            </a:pPr>
            <a:fld id="{FFC37601-B595-432E-BDA7-619B12FD099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4DBB222-D05F-43DD-ADE0-20B6120C681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B67CA5-BF8B-4860-80B7-7477E38BC6C8}"/>
              </a:ext>
            </a:extLst>
          </p:cNvPr>
          <p:cNvSpPr>
            <a:spLocks noGrp="1"/>
          </p:cNvSpPr>
          <p:nvPr>
            <p:ph type="sldNum" sz="quarter" idx="12"/>
          </p:nvPr>
        </p:nvSpPr>
        <p:spPr/>
        <p:txBody>
          <a:bodyPr/>
          <a:lstStyle>
            <a:lvl1pPr>
              <a:defRPr/>
            </a:lvl1pPr>
          </a:lstStyle>
          <a:p>
            <a:pPr>
              <a:defRPr/>
            </a:pPr>
            <a:fld id="{08C34DD1-31BF-46F7-AC0E-6EFC99A1A2B1}" type="slidenum">
              <a:rPr lang="sv-SE"/>
              <a:pPr>
                <a:defRPr/>
              </a:pPr>
              <a:t>‹#›</a:t>
            </a:fld>
            <a:endParaRPr lang="sv-SE"/>
          </a:p>
        </p:txBody>
      </p:sp>
    </p:spTree>
    <p:extLst>
      <p:ext uri="{BB962C8B-B14F-4D97-AF65-F5344CB8AC3E}">
        <p14:creationId xmlns:p14="http://schemas.microsoft.com/office/powerpoint/2010/main" val="41837158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9195B0-C9C7-4121-8196-3EF42281CF40}"/>
              </a:ext>
            </a:extLst>
          </p:cNvPr>
          <p:cNvSpPr>
            <a:spLocks noGrp="1"/>
          </p:cNvSpPr>
          <p:nvPr>
            <p:ph type="dt" sz="half" idx="10"/>
          </p:nvPr>
        </p:nvSpPr>
        <p:spPr/>
        <p:txBody>
          <a:bodyPr/>
          <a:lstStyle>
            <a:lvl1pPr>
              <a:defRPr/>
            </a:lvl1pPr>
          </a:lstStyle>
          <a:p>
            <a:pPr>
              <a:defRPr/>
            </a:pPr>
            <a:fld id="{87DBAD60-F863-4936-927C-A474F80C4B5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33D9A37C-0251-4F77-AECE-CD23FAF280A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C1607B7-EB37-43E3-B9CD-848B0CB08E3A}"/>
              </a:ext>
            </a:extLst>
          </p:cNvPr>
          <p:cNvSpPr>
            <a:spLocks noGrp="1"/>
          </p:cNvSpPr>
          <p:nvPr>
            <p:ph type="sldNum" sz="quarter" idx="12"/>
          </p:nvPr>
        </p:nvSpPr>
        <p:spPr/>
        <p:txBody>
          <a:bodyPr/>
          <a:lstStyle>
            <a:lvl1pPr>
              <a:defRPr/>
            </a:lvl1pPr>
          </a:lstStyle>
          <a:p>
            <a:pPr>
              <a:defRPr/>
            </a:pPr>
            <a:fld id="{A5E850BC-E8E1-4C98-8E24-CC2AEEFD5402}" type="slidenum">
              <a:rPr lang="sv-SE"/>
              <a:pPr>
                <a:defRPr/>
              </a:pPr>
              <a:t>‹#›</a:t>
            </a:fld>
            <a:endParaRPr lang="sv-SE"/>
          </a:p>
        </p:txBody>
      </p:sp>
    </p:spTree>
    <p:extLst>
      <p:ext uri="{BB962C8B-B14F-4D97-AF65-F5344CB8AC3E}">
        <p14:creationId xmlns:p14="http://schemas.microsoft.com/office/powerpoint/2010/main" val="38591282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9EE54A-9F96-4CD8-8DA9-51E223E8A903}"/>
              </a:ext>
            </a:extLst>
          </p:cNvPr>
          <p:cNvSpPr>
            <a:spLocks noGrp="1"/>
          </p:cNvSpPr>
          <p:nvPr>
            <p:ph type="dt" sz="half" idx="10"/>
          </p:nvPr>
        </p:nvSpPr>
        <p:spPr/>
        <p:txBody>
          <a:bodyPr/>
          <a:lstStyle>
            <a:lvl1pPr>
              <a:defRPr/>
            </a:lvl1pPr>
          </a:lstStyle>
          <a:p>
            <a:pPr>
              <a:defRPr/>
            </a:pPr>
            <a:fld id="{7A40F453-9E91-4C0E-8D48-3611AD5951C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DB280D3-F816-482E-911C-AB530A42F26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19FA2E-C70E-4155-B718-147256A4010C}"/>
              </a:ext>
            </a:extLst>
          </p:cNvPr>
          <p:cNvSpPr>
            <a:spLocks noGrp="1"/>
          </p:cNvSpPr>
          <p:nvPr>
            <p:ph type="sldNum" sz="quarter" idx="12"/>
          </p:nvPr>
        </p:nvSpPr>
        <p:spPr/>
        <p:txBody>
          <a:bodyPr/>
          <a:lstStyle>
            <a:lvl1pPr>
              <a:defRPr/>
            </a:lvl1pPr>
          </a:lstStyle>
          <a:p>
            <a:pPr>
              <a:defRPr/>
            </a:pPr>
            <a:fld id="{AC6B5EB8-6357-48FF-A0C6-F696DC9185EC}" type="slidenum">
              <a:rPr lang="sv-SE"/>
              <a:pPr>
                <a:defRPr/>
              </a:pPr>
              <a:t>‹#›</a:t>
            </a:fld>
            <a:endParaRPr lang="sv-SE"/>
          </a:p>
        </p:txBody>
      </p:sp>
    </p:spTree>
    <p:extLst>
      <p:ext uri="{BB962C8B-B14F-4D97-AF65-F5344CB8AC3E}">
        <p14:creationId xmlns:p14="http://schemas.microsoft.com/office/powerpoint/2010/main" val="3946626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C2D72B0-34ED-4372-857B-C59C874B639B}"/>
              </a:ext>
            </a:extLst>
          </p:cNvPr>
          <p:cNvSpPr>
            <a:spLocks noGrp="1"/>
          </p:cNvSpPr>
          <p:nvPr>
            <p:ph type="dt" sz="half" idx="10"/>
          </p:nvPr>
        </p:nvSpPr>
        <p:spPr/>
        <p:txBody>
          <a:bodyPr/>
          <a:lstStyle>
            <a:lvl1pPr>
              <a:defRPr/>
            </a:lvl1pPr>
          </a:lstStyle>
          <a:p>
            <a:pPr>
              <a:defRPr/>
            </a:pPr>
            <a:fld id="{D25F910E-4703-45F6-A99A-443C227ACD73}"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DC834BBB-ECF5-4C24-8D05-0543CB1AEA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4E95CEC-7303-4E91-AECE-BE52F580EC03}"/>
              </a:ext>
            </a:extLst>
          </p:cNvPr>
          <p:cNvSpPr>
            <a:spLocks noGrp="1"/>
          </p:cNvSpPr>
          <p:nvPr>
            <p:ph type="sldNum" sz="quarter" idx="12"/>
          </p:nvPr>
        </p:nvSpPr>
        <p:spPr/>
        <p:txBody>
          <a:bodyPr/>
          <a:lstStyle>
            <a:lvl1pPr>
              <a:defRPr/>
            </a:lvl1pPr>
          </a:lstStyle>
          <a:p>
            <a:pPr>
              <a:defRPr/>
            </a:pPr>
            <a:fld id="{02176404-B251-46F6-89C9-88728B44AFD7}" type="slidenum">
              <a:rPr lang="sv-SE"/>
              <a:pPr>
                <a:defRPr/>
              </a:pPr>
              <a:t>‹#›</a:t>
            </a:fld>
            <a:endParaRPr lang="sv-SE"/>
          </a:p>
        </p:txBody>
      </p:sp>
    </p:spTree>
    <p:extLst>
      <p:ext uri="{BB962C8B-B14F-4D97-AF65-F5344CB8AC3E}">
        <p14:creationId xmlns:p14="http://schemas.microsoft.com/office/powerpoint/2010/main" val="4122395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FC971064-E742-4C63-A0D0-F1EF5FB17219}"/>
              </a:ext>
            </a:extLst>
          </p:cNvPr>
          <p:cNvSpPr>
            <a:spLocks noGrp="1"/>
          </p:cNvSpPr>
          <p:nvPr>
            <p:ph type="dt" sz="half" idx="10"/>
          </p:nvPr>
        </p:nvSpPr>
        <p:spPr/>
        <p:txBody>
          <a:bodyPr/>
          <a:lstStyle>
            <a:lvl1pPr>
              <a:defRPr/>
            </a:lvl1pPr>
          </a:lstStyle>
          <a:p>
            <a:pPr>
              <a:defRPr/>
            </a:pPr>
            <a:fld id="{BF262DC1-100D-4ED6-B225-B8BDC8AD96E6}"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22DFA95-63BF-4F9E-892F-FB17CCE77B1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7FEBD7F-FD18-4D2A-8292-98C1216AF203}"/>
              </a:ext>
            </a:extLst>
          </p:cNvPr>
          <p:cNvSpPr>
            <a:spLocks noGrp="1"/>
          </p:cNvSpPr>
          <p:nvPr>
            <p:ph type="sldNum" sz="quarter" idx="12"/>
          </p:nvPr>
        </p:nvSpPr>
        <p:spPr/>
        <p:txBody>
          <a:bodyPr/>
          <a:lstStyle>
            <a:lvl1pPr>
              <a:defRPr/>
            </a:lvl1pPr>
          </a:lstStyle>
          <a:p>
            <a:pPr>
              <a:defRPr/>
            </a:pPr>
            <a:fld id="{17A5128A-EA0D-4801-B9B4-BE270F43D91D}" type="slidenum">
              <a:rPr lang="sv-SE"/>
              <a:pPr>
                <a:defRPr/>
              </a:pPr>
              <a:t>‹#›</a:t>
            </a:fld>
            <a:endParaRPr lang="sv-SE"/>
          </a:p>
        </p:txBody>
      </p:sp>
    </p:spTree>
    <p:extLst>
      <p:ext uri="{BB962C8B-B14F-4D97-AF65-F5344CB8AC3E}">
        <p14:creationId xmlns:p14="http://schemas.microsoft.com/office/powerpoint/2010/main" val="792491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2187657-5B4E-4170-BAFB-0E3B05593E7B}"/>
              </a:ext>
            </a:extLst>
          </p:cNvPr>
          <p:cNvSpPr>
            <a:spLocks noGrp="1"/>
          </p:cNvSpPr>
          <p:nvPr>
            <p:ph type="dt" sz="half" idx="10"/>
          </p:nvPr>
        </p:nvSpPr>
        <p:spPr/>
        <p:txBody>
          <a:bodyPr/>
          <a:lstStyle>
            <a:lvl1pPr>
              <a:defRPr/>
            </a:lvl1pPr>
          </a:lstStyle>
          <a:p>
            <a:pPr>
              <a:defRPr/>
            </a:pPr>
            <a:fld id="{5B095F79-FBB9-467A-BB0D-A3E8382833D5}"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62FA2D30-0E21-4B8F-952F-39FC1A011A6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B7B8201-6ADC-41C3-BD12-AB7E78FC7EFA}"/>
              </a:ext>
            </a:extLst>
          </p:cNvPr>
          <p:cNvSpPr>
            <a:spLocks noGrp="1"/>
          </p:cNvSpPr>
          <p:nvPr>
            <p:ph type="sldNum" sz="quarter" idx="12"/>
          </p:nvPr>
        </p:nvSpPr>
        <p:spPr/>
        <p:txBody>
          <a:bodyPr/>
          <a:lstStyle>
            <a:lvl1pPr>
              <a:defRPr/>
            </a:lvl1pPr>
          </a:lstStyle>
          <a:p>
            <a:pPr>
              <a:defRPr/>
            </a:pPr>
            <a:fld id="{041B95F7-CE3D-41EE-8037-04D8A6FB29D2}" type="slidenum">
              <a:rPr lang="sv-SE"/>
              <a:pPr>
                <a:defRPr/>
              </a:pPr>
              <a:t>‹#›</a:t>
            </a:fld>
            <a:endParaRPr lang="sv-SE"/>
          </a:p>
        </p:txBody>
      </p:sp>
    </p:spTree>
    <p:extLst>
      <p:ext uri="{BB962C8B-B14F-4D97-AF65-F5344CB8AC3E}">
        <p14:creationId xmlns:p14="http://schemas.microsoft.com/office/powerpoint/2010/main" val="42124979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9E89C530-2727-4E57-8304-2AC3093EDE4D}"/>
              </a:ext>
            </a:extLst>
          </p:cNvPr>
          <p:cNvSpPr>
            <a:spLocks noGrp="1"/>
          </p:cNvSpPr>
          <p:nvPr>
            <p:ph type="dt" sz="half" idx="10"/>
          </p:nvPr>
        </p:nvSpPr>
        <p:spPr/>
        <p:txBody>
          <a:bodyPr/>
          <a:lstStyle>
            <a:lvl1pPr>
              <a:defRPr/>
            </a:lvl1pPr>
          </a:lstStyle>
          <a:p>
            <a:pPr>
              <a:defRPr/>
            </a:pPr>
            <a:fld id="{B31122DD-961B-4F42-8910-D821E34EE75A}"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332FF3FC-45D5-4D1C-80A9-C9F59DE0EFE1}"/>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C637AF18-7B3C-4CD3-964D-2C16EB6DA4BC}"/>
              </a:ext>
            </a:extLst>
          </p:cNvPr>
          <p:cNvSpPr>
            <a:spLocks noGrp="1"/>
          </p:cNvSpPr>
          <p:nvPr>
            <p:ph type="sldNum" sz="quarter" idx="12"/>
          </p:nvPr>
        </p:nvSpPr>
        <p:spPr/>
        <p:txBody>
          <a:bodyPr/>
          <a:lstStyle>
            <a:lvl1pPr>
              <a:defRPr/>
            </a:lvl1pPr>
          </a:lstStyle>
          <a:p>
            <a:pPr>
              <a:defRPr/>
            </a:pPr>
            <a:fld id="{0214C4B5-51C9-4B91-A85C-A3FB74C3C2AE}" type="slidenum">
              <a:rPr lang="sv-SE"/>
              <a:pPr>
                <a:defRPr/>
              </a:pPr>
              <a:t>‹#›</a:t>
            </a:fld>
            <a:endParaRPr lang="sv-SE"/>
          </a:p>
        </p:txBody>
      </p:sp>
    </p:spTree>
    <p:extLst>
      <p:ext uri="{BB962C8B-B14F-4D97-AF65-F5344CB8AC3E}">
        <p14:creationId xmlns:p14="http://schemas.microsoft.com/office/powerpoint/2010/main" val="3814504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58BCCC0-6BFE-4991-93A2-42C84347F185}"/>
              </a:ext>
            </a:extLst>
          </p:cNvPr>
          <p:cNvSpPr>
            <a:spLocks noGrp="1"/>
          </p:cNvSpPr>
          <p:nvPr>
            <p:ph type="dt" sz="half" idx="10"/>
          </p:nvPr>
        </p:nvSpPr>
        <p:spPr/>
        <p:txBody>
          <a:bodyPr/>
          <a:lstStyle>
            <a:lvl1pPr>
              <a:defRPr/>
            </a:lvl1pPr>
          </a:lstStyle>
          <a:p>
            <a:pPr>
              <a:defRPr/>
            </a:pPr>
            <a:fld id="{6AA103D4-BA2C-4A3D-B34F-B35A89EFF262}"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32CD4F59-CBAC-4C91-BDA2-E0012C05ED1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7368D95-1175-4AB9-891E-4E2A729E5EB7}"/>
              </a:ext>
            </a:extLst>
          </p:cNvPr>
          <p:cNvSpPr>
            <a:spLocks noGrp="1"/>
          </p:cNvSpPr>
          <p:nvPr>
            <p:ph type="sldNum" sz="quarter" idx="12"/>
          </p:nvPr>
        </p:nvSpPr>
        <p:spPr/>
        <p:txBody>
          <a:bodyPr/>
          <a:lstStyle>
            <a:lvl1pPr>
              <a:defRPr/>
            </a:lvl1pPr>
          </a:lstStyle>
          <a:p>
            <a:pPr>
              <a:defRPr/>
            </a:pPr>
            <a:fld id="{E48C273A-671D-4019-A9D8-F791249D0F8B}" type="slidenum">
              <a:rPr lang="sv-SE"/>
              <a:pPr>
                <a:defRPr/>
              </a:pPr>
              <a:t>‹#›</a:t>
            </a:fld>
            <a:endParaRPr lang="sv-SE"/>
          </a:p>
        </p:txBody>
      </p:sp>
    </p:spTree>
    <p:extLst>
      <p:ext uri="{BB962C8B-B14F-4D97-AF65-F5344CB8AC3E}">
        <p14:creationId xmlns:p14="http://schemas.microsoft.com/office/powerpoint/2010/main" val="3666730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CBEF518-5761-4958-9857-0CB63B8C9FE0}"/>
              </a:ext>
            </a:extLst>
          </p:cNvPr>
          <p:cNvSpPr>
            <a:spLocks noGrp="1"/>
          </p:cNvSpPr>
          <p:nvPr>
            <p:ph type="dt" sz="half" idx="10"/>
          </p:nvPr>
        </p:nvSpPr>
        <p:spPr/>
        <p:txBody>
          <a:bodyPr/>
          <a:lstStyle>
            <a:lvl1pPr>
              <a:defRPr/>
            </a:lvl1pPr>
          </a:lstStyle>
          <a:p>
            <a:pPr>
              <a:defRPr/>
            </a:pPr>
            <a:fld id="{F3D92DBE-F598-441B-8423-E7AD5499FA9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DE77602-DF94-44B9-81B0-F3EFAEF5BDA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002EC3B-7A1D-49B3-9BE8-2D6E201F4277}"/>
              </a:ext>
            </a:extLst>
          </p:cNvPr>
          <p:cNvSpPr>
            <a:spLocks noGrp="1"/>
          </p:cNvSpPr>
          <p:nvPr>
            <p:ph type="sldNum" sz="quarter" idx="12"/>
          </p:nvPr>
        </p:nvSpPr>
        <p:spPr/>
        <p:txBody>
          <a:bodyPr/>
          <a:lstStyle>
            <a:lvl1pPr>
              <a:defRPr/>
            </a:lvl1pPr>
          </a:lstStyle>
          <a:p>
            <a:pPr>
              <a:defRPr/>
            </a:pPr>
            <a:fld id="{EB647C2C-3FE9-426E-8FCA-731497A91134}" type="slidenum">
              <a:rPr lang="sv-SE"/>
              <a:pPr>
                <a:defRPr/>
              </a:pPr>
              <a:t>‹#›</a:t>
            </a:fld>
            <a:endParaRPr lang="sv-SE"/>
          </a:p>
        </p:txBody>
      </p:sp>
    </p:spTree>
    <p:extLst>
      <p:ext uri="{BB962C8B-B14F-4D97-AF65-F5344CB8AC3E}">
        <p14:creationId xmlns:p14="http://schemas.microsoft.com/office/powerpoint/2010/main" val="698721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A7CBE9-9D23-4AB9-9658-1D51AE8355E4}"/>
              </a:ext>
            </a:extLst>
          </p:cNvPr>
          <p:cNvSpPr>
            <a:spLocks noGrp="1"/>
          </p:cNvSpPr>
          <p:nvPr>
            <p:ph type="dt" sz="half" idx="10"/>
          </p:nvPr>
        </p:nvSpPr>
        <p:spPr/>
        <p:txBody>
          <a:bodyPr/>
          <a:lstStyle>
            <a:lvl1pPr>
              <a:defRPr/>
            </a:lvl1pPr>
          </a:lstStyle>
          <a:p>
            <a:pPr>
              <a:defRPr/>
            </a:pPr>
            <a:fld id="{1B46E2DE-B836-4887-B282-16E6B83FF6BE}"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3B378B69-5E9D-439B-BE39-543C73B6817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2515B23-FB67-459D-A025-0AB290306595}"/>
              </a:ext>
            </a:extLst>
          </p:cNvPr>
          <p:cNvSpPr>
            <a:spLocks noGrp="1"/>
          </p:cNvSpPr>
          <p:nvPr>
            <p:ph type="sldNum" sz="quarter" idx="12"/>
          </p:nvPr>
        </p:nvSpPr>
        <p:spPr/>
        <p:txBody>
          <a:bodyPr/>
          <a:lstStyle>
            <a:lvl1pPr>
              <a:defRPr/>
            </a:lvl1pPr>
          </a:lstStyle>
          <a:p>
            <a:pPr>
              <a:defRPr/>
            </a:pPr>
            <a:fld id="{ABC3D1A5-726F-4C08-936E-6E6DBC037390}" type="slidenum">
              <a:rPr lang="sv-SE"/>
              <a:pPr>
                <a:defRPr/>
              </a:pPr>
              <a:t>‹#›</a:t>
            </a:fld>
            <a:endParaRPr lang="sv-SE"/>
          </a:p>
        </p:txBody>
      </p:sp>
    </p:spTree>
    <p:extLst>
      <p:ext uri="{BB962C8B-B14F-4D97-AF65-F5344CB8AC3E}">
        <p14:creationId xmlns:p14="http://schemas.microsoft.com/office/powerpoint/2010/main" val="292064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EF597-ECAF-4659-8A6B-CDF1495B2D18}"/>
              </a:ext>
            </a:extLst>
          </p:cNvPr>
          <p:cNvSpPr>
            <a:spLocks noGrp="1"/>
          </p:cNvSpPr>
          <p:nvPr>
            <p:ph type="dt" sz="half" idx="10"/>
          </p:nvPr>
        </p:nvSpPr>
        <p:spPr/>
        <p:txBody>
          <a:bodyPr/>
          <a:lstStyle>
            <a:lvl1pPr>
              <a:defRPr/>
            </a:lvl1pPr>
          </a:lstStyle>
          <a:p>
            <a:pPr>
              <a:defRPr/>
            </a:pPr>
            <a:fld id="{68204455-43F4-43DA-B8EE-165D78B1C65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E6AA4F4-7913-4B07-A07C-7CDE513652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DC32D94-4900-4B36-838E-7DB7A8E4A547}"/>
              </a:ext>
            </a:extLst>
          </p:cNvPr>
          <p:cNvSpPr>
            <a:spLocks noGrp="1"/>
          </p:cNvSpPr>
          <p:nvPr>
            <p:ph type="sldNum" sz="quarter" idx="12"/>
          </p:nvPr>
        </p:nvSpPr>
        <p:spPr/>
        <p:txBody>
          <a:bodyPr/>
          <a:lstStyle>
            <a:lvl1pPr>
              <a:defRPr/>
            </a:lvl1pPr>
          </a:lstStyle>
          <a:p>
            <a:pPr>
              <a:defRPr/>
            </a:pPr>
            <a:fld id="{431550F4-E4D9-4317-8D27-ED25017F4C90}" type="slidenum">
              <a:rPr lang="sv-SE"/>
              <a:pPr>
                <a:defRPr/>
              </a:pPr>
              <a:t>‹#›</a:t>
            </a:fld>
            <a:endParaRPr lang="sv-SE"/>
          </a:p>
        </p:txBody>
      </p:sp>
    </p:spTree>
    <p:extLst>
      <p:ext uri="{BB962C8B-B14F-4D97-AF65-F5344CB8AC3E}">
        <p14:creationId xmlns:p14="http://schemas.microsoft.com/office/powerpoint/2010/main" val="284324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D696B9-6620-48F9-B4FC-0D5B4A5C1356}"/>
              </a:ext>
            </a:extLst>
          </p:cNvPr>
          <p:cNvSpPr>
            <a:spLocks noGrp="1"/>
          </p:cNvSpPr>
          <p:nvPr>
            <p:ph type="dt" sz="half" idx="10"/>
          </p:nvPr>
        </p:nvSpPr>
        <p:spPr/>
        <p:txBody>
          <a:bodyPr/>
          <a:lstStyle>
            <a:lvl1pPr>
              <a:defRPr/>
            </a:lvl1pPr>
          </a:lstStyle>
          <a:p>
            <a:pPr>
              <a:defRPr/>
            </a:pPr>
            <a:fld id="{FEFF29D2-38F3-4E2D-A512-F9732A271CDA}"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4D9E813-B556-4F43-B61E-28CD223B9D9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C226DC-393F-4058-B248-81A95C8CB39F}"/>
              </a:ext>
            </a:extLst>
          </p:cNvPr>
          <p:cNvSpPr>
            <a:spLocks noGrp="1"/>
          </p:cNvSpPr>
          <p:nvPr>
            <p:ph type="sldNum" sz="quarter" idx="12"/>
          </p:nvPr>
        </p:nvSpPr>
        <p:spPr/>
        <p:txBody>
          <a:bodyPr/>
          <a:lstStyle>
            <a:lvl1pPr>
              <a:defRPr/>
            </a:lvl1pPr>
          </a:lstStyle>
          <a:p>
            <a:pPr>
              <a:defRPr/>
            </a:pPr>
            <a:fld id="{059B97F8-31CA-4DA5-8F9B-A93265CE8578}" type="slidenum">
              <a:rPr lang="sv-SE"/>
              <a:pPr>
                <a:defRPr/>
              </a:pPr>
              <a:t>‹#›</a:t>
            </a:fld>
            <a:endParaRPr lang="sv-SE"/>
          </a:p>
        </p:txBody>
      </p:sp>
    </p:spTree>
    <p:extLst>
      <p:ext uri="{BB962C8B-B14F-4D97-AF65-F5344CB8AC3E}">
        <p14:creationId xmlns:p14="http://schemas.microsoft.com/office/powerpoint/2010/main" val="7124923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64B776-6CC7-48A0-B861-49A956F09469}"/>
              </a:ext>
            </a:extLst>
          </p:cNvPr>
          <p:cNvSpPr>
            <a:spLocks noGrp="1"/>
          </p:cNvSpPr>
          <p:nvPr>
            <p:ph type="dt" sz="half" idx="10"/>
          </p:nvPr>
        </p:nvSpPr>
        <p:spPr/>
        <p:txBody>
          <a:bodyPr/>
          <a:lstStyle>
            <a:lvl1pPr>
              <a:defRPr/>
            </a:lvl1pPr>
          </a:lstStyle>
          <a:p>
            <a:pPr>
              <a:defRPr/>
            </a:pPr>
            <a:fld id="{41F410F9-E2A3-4A50-B120-08CE1618C28E}"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EF80F48-FA41-4E2C-8128-C641FAE7458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BAFAD80-4C12-4F05-84BD-3E59937570CE}"/>
              </a:ext>
            </a:extLst>
          </p:cNvPr>
          <p:cNvSpPr>
            <a:spLocks noGrp="1"/>
          </p:cNvSpPr>
          <p:nvPr>
            <p:ph type="sldNum" sz="quarter" idx="12"/>
          </p:nvPr>
        </p:nvSpPr>
        <p:spPr/>
        <p:txBody>
          <a:bodyPr/>
          <a:lstStyle>
            <a:lvl1pPr>
              <a:defRPr/>
            </a:lvl1pPr>
          </a:lstStyle>
          <a:p>
            <a:pPr>
              <a:defRPr/>
            </a:pPr>
            <a:fld id="{B5E7E748-6BE4-45CB-9E98-8666BE51E6FD}" type="slidenum">
              <a:rPr lang="sv-SE"/>
              <a:pPr>
                <a:defRPr/>
              </a:pPr>
              <a:t>‹#›</a:t>
            </a:fld>
            <a:endParaRPr lang="sv-SE"/>
          </a:p>
        </p:txBody>
      </p:sp>
    </p:spTree>
    <p:extLst>
      <p:ext uri="{BB962C8B-B14F-4D97-AF65-F5344CB8AC3E}">
        <p14:creationId xmlns:p14="http://schemas.microsoft.com/office/powerpoint/2010/main" val="14788643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45BBBE4-7048-4BCE-83C8-3F1F202CFBD8}"/>
              </a:ext>
            </a:extLst>
          </p:cNvPr>
          <p:cNvSpPr>
            <a:spLocks noGrp="1"/>
          </p:cNvSpPr>
          <p:nvPr>
            <p:ph type="dt" sz="half" idx="10"/>
          </p:nvPr>
        </p:nvSpPr>
        <p:spPr/>
        <p:txBody>
          <a:bodyPr/>
          <a:lstStyle>
            <a:lvl1pPr>
              <a:defRPr/>
            </a:lvl1pPr>
          </a:lstStyle>
          <a:p>
            <a:pPr>
              <a:defRPr/>
            </a:pPr>
            <a:fld id="{655DB9F8-243A-4ADA-AC8F-F0FBB3B3112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E93F7E4-54A0-4CA0-ADF3-74F7478816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B22C5CE-3A3D-4E32-B0CF-4E5F6475D896}"/>
              </a:ext>
            </a:extLst>
          </p:cNvPr>
          <p:cNvSpPr>
            <a:spLocks noGrp="1"/>
          </p:cNvSpPr>
          <p:nvPr>
            <p:ph type="sldNum" sz="quarter" idx="12"/>
          </p:nvPr>
        </p:nvSpPr>
        <p:spPr/>
        <p:txBody>
          <a:bodyPr/>
          <a:lstStyle>
            <a:lvl1pPr>
              <a:defRPr/>
            </a:lvl1pPr>
          </a:lstStyle>
          <a:p>
            <a:pPr>
              <a:defRPr/>
            </a:pPr>
            <a:fld id="{C3806EC8-59F7-4145-A6BD-B37F7697DDB1}" type="slidenum">
              <a:rPr lang="sv-SE"/>
              <a:pPr>
                <a:defRPr/>
              </a:pPr>
              <a:t>‹#›</a:t>
            </a:fld>
            <a:endParaRPr lang="sv-SE"/>
          </a:p>
        </p:txBody>
      </p:sp>
    </p:spTree>
    <p:extLst>
      <p:ext uri="{BB962C8B-B14F-4D97-AF65-F5344CB8AC3E}">
        <p14:creationId xmlns:p14="http://schemas.microsoft.com/office/powerpoint/2010/main" val="2543237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8C1FF0-F66C-4B4D-A286-5B793B3D4E94}"/>
              </a:ext>
            </a:extLst>
          </p:cNvPr>
          <p:cNvSpPr>
            <a:spLocks noGrp="1"/>
          </p:cNvSpPr>
          <p:nvPr>
            <p:ph type="dt" sz="half" idx="10"/>
          </p:nvPr>
        </p:nvSpPr>
        <p:spPr/>
        <p:txBody>
          <a:bodyPr/>
          <a:lstStyle>
            <a:lvl1pPr>
              <a:defRPr/>
            </a:lvl1pPr>
          </a:lstStyle>
          <a:p>
            <a:pPr>
              <a:defRPr/>
            </a:pPr>
            <a:fld id="{5139C64D-C213-4875-A14B-D7F12AE0DE6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658D891-FE74-44AF-8FD6-E51B549904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EB6D1DA-E359-487F-94A5-599B5AFB6048}"/>
              </a:ext>
            </a:extLst>
          </p:cNvPr>
          <p:cNvSpPr>
            <a:spLocks noGrp="1"/>
          </p:cNvSpPr>
          <p:nvPr>
            <p:ph type="sldNum" sz="quarter" idx="12"/>
          </p:nvPr>
        </p:nvSpPr>
        <p:spPr/>
        <p:txBody>
          <a:bodyPr/>
          <a:lstStyle>
            <a:lvl1pPr>
              <a:defRPr/>
            </a:lvl1pPr>
          </a:lstStyle>
          <a:p>
            <a:pPr>
              <a:defRPr/>
            </a:pPr>
            <a:fld id="{4E7503FE-BEA9-4B22-BE40-E4A0261DDA3F}" type="slidenum">
              <a:rPr lang="sv-SE"/>
              <a:pPr>
                <a:defRPr/>
              </a:pPr>
              <a:t>‹#›</a:t>
            </a:fld>
            <a:endParaRPr lang="sv-SE"/>
          </a:p>
        </p:txBody>
      </p:sp>
    </p:spTree>
    <p:extLst>
      <p:ext uri="{BB962C8B-B14F-4D97-AF65-F5344CB8AC3E}">
        <p14:creationId xmlns:p14="http://schemas.microsoft.com/office/powerpoint/2010/main" val="10108490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199B0A0-4203-4C5B-A39C-D8BB2A6377E3}"/>
              </a:ext>
            </a:extLst>
          </p:cNvPr>
          <p:cNvSpPr>
            <a:spLocks noGrp="1"/>
          </p:cNvSpPr>
          <p:nvPr>
            <p:ph type="dt" sz="half" idx="10"/>
          </p:nvPr>
        </p:nvSpPr>
        <p:spPr/>
        <p:txBody>
          <a:bodyPr/>
          <a:lstStyle>
            <a:lvl1pPr>
              <a:defRPr/>
            </a:lvl1pPr>
          </a:lstStyle>
          <a:p>
            <a:pPr>
              <a:defRPr/>
            </a:pPr>
            <a:fld id="{5DD5351B-F62D-4D5A-83B0-53805E91BDD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AE344B0-1456-45C4-8932-BB0BEC64741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1C03D0B-68F3-4910-BA64-6C108E7467AA}"/>
              </a:ext>
            </a:extLst>
          </p:cNvPr>
          <p:cNvSpPr>
            <a:spLocks noGrp="1"/>
          </p:cNvSpPr>
          <p:nvPr>
            <p:ph type="sldNum" sz="quarter" idx="12"/>
          </p:nvPr>
        </p:nvSpPr>
        <p:spPr/>
        <p:txBody>
          <a:bodyPr/>
          <a:lstStyle>
            <a:lvl1pPr>
              <a:defRPr/>
            </a:lvl1pPr>
          </a:lstStyle>
          <a:p>
            <a:pPr>
              <a:defRPr/>
            </a:pPr>
            <a:fld id="{ADFA4C2A-F1C2-4836-80B6-A61A61A990EE}" type="slidenum">
              <a:rPr lang="sv-SE"/>
              <a:pPr>
                <a:defRPr/>
              </a:pPr>
              <a:t>‹#›</a:t>
            </a:fld>
            <a:endParaRPr lang="sv-SE"/>
          </a:p>
        </p:txBody>
      </p:sp>
    </p:spTree>
    <p:extLst>
      <p:ext uri="{BB962C8B-B14F-4D97-AF65-F5344CB8AC3E}">
        <p14:creationId xmlns:p14="http://schemas.microsoft.com/office/powerpoint/2010/main" val="30334679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3F0411E-C1ED-4154-BE9E-CE5CF8325381}"/>
              </a:ext>
            </a:extLst>
          </p:cNvPr>
          <p:cNvSpPr>
            <a:spLocks noGrp="1"/>
          </p:cNvSpPr>
          <p:nvPr>
            <p:ph type="dt" sz="half" idx="10"/>
          </p:nvPr>
        </p:nvSpPr>
        <p:spPr/>
        <p:txBody>
          <a:bodyPr/>
          <a:lstStyle>
            <a:lvl1pPr>
              <a:defRPr/>
            </a:lvl1pPr>
          </a:lstStyle>
          <a:p>
            <a:pPr>
              <a:defRPr/>
            </a:pPr>
            <a:fld id="{10074B89-1AEC-4D50-8E0E-5A851E69341C}"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F973929-1CF0-441E-B7EA-2194DFC333F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C5C1129-6EFA-4E2F-9E5E-98B8A28AE31F}"/>
              </a:ext>
            </a:extLst>
          </p:cNvPr>
          <p:cNvSpPr>
            <a:spLocks noGrp="1"/>
          </p:cNvSpPr>
          <p:nvPr>
            <p:ph type="sldNum" sz="quarter" idx="12"/>
          </p:nvPr>
        </p:nvSpPr>
        <p:spPr/>
        <p:txBody>
          <a:bodyPr/>
          <a:lstStyle>
            <a:lvl1pPr>
              <a:defRPr/>
            </a:lvl1pPr>
          </a:lstStyle>
          <a:p>
            <a:pPr>
              <a:defRPr/>
            </a:pPr>
            <a:fld id="{9A542631-B2A0-4C66-ADBB-ACF87398AA34}" type="slidenum">
              <a:rPr lang="sv-SE"/>
              <a:pPr>
                <a:defRPr/>
              </a:pPr>
              <a:t>‹#›</a:t>
            </a:fld>
            <a:endParaRPr lang="sv-SE"/>
          </a:p>
        </p:txBody>
      </p:sp>
    </p:spTree>
    <p:extLst>
      <p:ext uri="{BB962C8B-B14F-4D97-AF65-F5344CB8AC3E}">
        <p14:creationId xmlns:p14="http://schemas.microsoft.com/office/powerpoint/2010/main" val="2842859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C224DB9-0E42-4C57-A4E7-661C58E90EE2}"/>
              </a:ext>
            </a:extLst>
          </p:cNvPr>
          <p:cNvSpPr>
            <a:spLocks noGrp="1"/>
          </p:cNvSpPr>
          <p:nvPr>
            <p:ph type="dt" sz="half" idx="10"/>
          </p:nvPr>
        </p:nvSpPr>
        <p:spPr/>
        <p:txBody>
          <a:bodyPr/>
          <a:lstStyle>
            <a:lvl1pPr>
              <a:defRPr/>
            </a:lvl1pPr>
          </a:lstStyle>
          <a:p>
            <a:pPr>
              <a:defRPr/>
            </a:pPr>
            <a:fld id="{B8AAB0FB-22DF-4B4C-AEF3-6EA55BFB4418}"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95E9397E-DE71-43CE-BC58-9D44645F6BB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70418EC-F9B4-44C7-9E3B-A8510D68417E}"/>
              </a:ext>
            </a:extLst>
          </p:cNvPr>
          <p:cNvSpPr>
            <a:spLocks noGrp="1"/>
          </p:cNvSpPr>
          <p:nvPr>
            <p:ph type="sldNum" sz="quarter" idx="12"/>
          </p:nvPr>
        </p:nvSpPr>
        <p:spPr/>
        <p:txBody>
          <a:bodyPr/>
          <a:lstStyle>
            <a:lvl1pPr>
              <a:defRPr/>
            </a:lvl1pPr>
          </a:lstStyle>
          <a:p>
            <a:pPr>
              <a:defRPr/>
            </a:pPr>
            <a:fld id="{AA4141DF-E764-4DA2-8467-9CDC3BBAAE01}" type="slidenum">
              <a:rPr lang="sv-SE"/>
              <a:pPr>
                <a:defRPr/>
              </a:pPr>
              <a:t>‹#›</a:t>
            </a:fld>
            <a:endParaRPr lang="sv-SE"/>
          </a:p>
        </p:txBody>
      </p:sp>
    </p:spTree>
    <p:extLst>
      <p:ext uri="{BB962C8B-B14F-4D97-AF65-F5344CB8AC3E}">
        <p14:creationId xmlns:p14="http://schemas.microsoft.com/office/powerpoint/2010/main" val="24318371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CF702588-F8E8-49D3-854A-430DB024E032}"/>
              </a:ext>
            </a:extLst>
          </p:cNvPr>
          <p:cNvSpPr>
            <a:spLocks noGrp="1"/>
          </p:cNvSpPr>
          <p:nvPr>
            <p:ph type="dt" sz="half" idx="10"/>
          </p:nvPr>
        </p:nvSpPr>
        <p:spPr/>
        <p:txBody>
          <a:bodyPr/>
          <a:lstStyle>
            <a:lvl1pPr>
              <a:defRPr/>
            </a:lvl1pPr>
          </a:lstStyle>
          <a:p>
            <a:pPr>
              <a:defRPr/>
            </a:pPr>
            <a:fld id="{1F089FC1-87AD-472F-BDEA-7AF97BA3A1FE}"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75A0C33A-2782-4F9B-BC5D-DD9714D105A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922A0A2-F9B3-4367-A013-99AF2B2587B3}"/>
              </a:ext>
            </a:extLst>
          </p:cNvPr>
          <p:cNvSpPr>
            <a:spLocks noGrp="1"/>
          </p:cNvSpPr>
          <p:nvPr>
            <p:ph type="sldNum" sz="quarter" idx="12"/>
          </p:nvPr>
        </p:nvSpPr>
        <p:spPr/>
        <p:txBody>
          <a:bodyPr/>
          <a:lstStyle>
            <a:lvl1pPr>
              <a:defRPr/>
            </a:lvl1pPr>
          </a:lstStyle>
          <a:p>
            <a:pPr>
              <a:defRPr/>
            </a:pPr>
            <a:fld id="{22490C55-091B-4C46-B8F9-9617E3FF9FEB}" type="slidenum">
              <a:rPr lang="sv-SE"/>
              <a:pPr>
                <a:defRPr/>
              </a:pPr>
              <a:t>‹#›</a:t>
            </a:fld>
            <a:endParaRPr lang="sv-SE"/>
          </a:p>
        </p:txBody>
      </p:sp>
    </p:spTree>
    <p:extLst>
      <p:ext uri="{BB962C8B-B14F-4D97-AF65-F5344CB8AC3E}">
        <p14:creationId xmlns:p14="http://schemas.microsoft.com/office/powerpoint/2010/main" val="2237129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162EEF1A-436A-4033-888E-A6D7FD097E06}"/>
              </a:ext>
            </a:extLst>
          </p:cNvPr>
          <p:cNvSpPr>
            <a:spLocks noGrp="1"/>
          </p:cNvSpPr>
          <p:nvPr>
            <p:ph type="dt" sz="half" idx="10"/>
          </p:nvPr>
        </p:nvSpPr>
        <p:spPr/>
        <p:txBody>
          <a:bodyPr/>
          <a:lstStyle>
            <a:lvl1pPr>
              <a:defRPr/>
            </a:lvl1pPr>
          </a:lstStyle>
          <a:p>
            <a:pPr>
              <a:defRPr/>
            </a:pPr>
            <a:fld id="{4A119B90-0841-4593-BCFB-7E9999A2B455}"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C9FDE9E9-A1B6-43D2-9D62-A3B267C33E5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EE8A483-B276-470A-BD82-70FF16CC94A5}"/>
              </a:ext>
            </a:extLst>
          </p:cNvPr>
          <p:cNvSpPr>
            <a:spLocks noGrp="1"/>
          </p:cNvSpPr>
          <p:nvPr>
            <p:ph type="sldNum" sz="quarter" idx="12"/>
          </p:nvPr>
        </p:nvSpPr>
        <p:spPr/>
        <p:txBody>
          <a:bodyPr/>
          <a:lstStyle>
            <a:lvl1pPr>
              <a:defRPr/>
            </a:lvl1pPr>
          </a:lstStyle>
          <a:p>
            <a:pPr>
              <a:defRPr/>
            </a:pPr>
            <a:fld id="{554F4A20-2F58-4395-B9EE-00468AB6B381}" type="slidenum">
              <a:rPr lang="sv-SE"/>
              <a:pPr>
                <a:defRPr/>
              </a:pPr>
              <a:t>‹#›</a:t>
            </a:fld>
            <a:endParaRPr lang="sv-SE"/>
          </a:p>
        </p:txBody>
      </p:sp>
    </p:spTree>
    <p:extLst>
      <p:ext uri="{BB962C8B-B14F-4D97-AF65-F5344CB8AC3E}">
        <p14:creationId xmlns:p14="http://schemas.microsoft.com/office/powerpoint/2010/main" val="3294909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53F5378-0E2F-4612-B289-8EBCF0DA8C0B}"/>
              </a:ext>
            </a:extLst>
          </p:cNvPr>
          <p:cNvSpPr>
            <a:spLocks noGrp="1"/>
          </p:cNvSpPr>
          <p:nvPr>
            <p:ph type="dt" sz="half" idx="10"/>
          </p:nvPr>
        </p:nvSpPr>
        <p:spPr/>
        <p:txBody>
          <a:bodyPr/>
          <a:lstStyle>
            <a:lvl1pPr>
              <a:defRPr/>
            </a:lvl1pPr>
          </a:lstStyle>
          <a:p>
            <a:pPr>
              <a:defRPr/>
            </a:pPr>
            <a:fld id="{54DEA4D8-3A6E-41F0-92BB-20F821A794AD}"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ACF7409B-9D75-42C7-8213-858C5A7DED6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27B6EBD-C2FA-4C5E-898C-FA5A897BD69A}"/>
              </a:ext>
            </a:extLst>
          </p:cNvPr>
          <p:cNvSpPr>
            <a:spLocks noGrp="1"/>
          </p:cNvSpPr>
          <p:nvPr>
            <p:ph type="sldNum" sz="quarter" idx="12"/>
          </p:nvPr>
        </p:nvSpPr>
        <p:spPr/>
        <p:txBody>
          <a:bodyPr/>
          <a:lstStyle>
            <a:lvl1pPr>
              <a:defRPr/>
            </a:lvl1pPr>
          </a:lstStyle>
          <a:p>
            <a:pPr>
              <a:defRPr/>
            </a:pPr>
            <a:fld id="{356B003B-F7F8-412B-AC9C-4F4E6FB5B599}" type="slidenum">
              <a:rPr lang="sv-SE"/>
              <a:pPr>
                <a:defRPr/>
              </a:pPr>
              <a:t>‹#›</a:t>
            </a:fld>
            <a:endParaRPr lang="sv-SE"/>
          </a:p>
        </p:txBody>
      </p:sp>
    </p:spTree>
    <p:extLst>
      <p:ext uri="{BB962C8B-B14F-4D97-AF65-F5344CB8AC3E}">
        <p14:creationId xmlns:p14="http://schemas.microsoft.com/office/powerpoint/2010/main" val="2492564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C975F70-D018-4BC8-84F9-1CB6863358E3}"/>
              </a:ext>
            </a:extLst>
          </p:cNvPr>
          <p:cNvSpPr>
            <a:spLocks noGrp="1"/>
          </p:cNvSpPr>
          <p:nvPr>
            <p:ph type="dt" sz="half" idx="10"/>
          </p:nvPr>
        </p:nvSpPr>
        <p:spPr/>
        <p:txBody>
          <a:bodyPr/>
          <a:lstStyle>
            <a:lvl1pPr>
              <a:defRPr/>
            </a:lvl1pPr>
          </a:lstStyle>
          <a:p>
            <a:pPr>
              <a:defRPr/>
            </a:pPr>
            <a:fld id="{8942FDE6-CEF3-44A0-8275-1C00C525D245}"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A1F3E3C0-697C-48B6-BEC4-B21A021FAAC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8D5E9D-1F4A-4AAC-8B6B-F44AB31BD728}"/>
              </a:ext>
            </a:extLst>
          </p:cNvPr>
          <p:cNvSpPr>
            <a:spLocks noGrp="1"/>
          </p:cNvSpPr>
          <p:nvPr>
            <p:ph type="sldNum" sz="quarter" idx="12"/>
          </p:nvPr>
        </p:nvSpPr>
        <p:spPr/>
        <p:txBody>
          <a:bodyPr/>
          <a:lstStyle>
            <a:lvl1pPr>
              <a:defRPr/>
            </a:lvl1pPr>
          </a:lstStyle>
          <a:p>
            <a:pPr>
              <a:defRPr/>
            </a:pPr>
            <a:fld id="{ED231A5F-1D56-496B-A339-76C7F2C6055A}" type="slidenum">
              <a:rPr lang="sv-SE"/>
              <a:pPr>
                <a:defRPr/>
              </a:pPr>
              <a:t>‹#›</a:t>
            </a:fld>
            <a:endParaRPr lang="sv-SE"/>
          </a:p>
        </p:txBody>
      </p:sp>
    </p:spTree>
    <p:extLst>
      <p:ext uri="{BB962C8B-B14F-4D97-AF65-F5344CB8AC3E}">
        <p14:creationId xmlns:p14="http://schemas.microsoft.com/office/powerpoint/2010/main" val="123949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9D2ADB-6E34-458C-972F-1E30EDDE7CBD}"/>
              </a:ext>
            </a:extLst>
          </p:cNvPr>
          <p:cNvSpPr>
            <a:spLocks noGrp="1"/>
          </p:cNvSpPr>
          <p:nvPr>
            <p:ph type="dt" sz="half" idx="10"/>
          </p:nvPr>
        </p:nvSpPr>
        <p:spPr/>
        <p:txBody>
          <a:bodyPr/>
          <a:lstStyle>
            <a:lvl1pPr>
              <a:defRPr/>
            </a:lvl1pPr>
          </a:lstStyle>
          <a:p>
            <a:pPr>
              <a:defRPr/>
            </a:pPr>
            <a:fld id="{8BEE735D-CA11-4937-B600-A02102C5B90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6CC6655D-7793-4048-A46F-AD3531B2D64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47DC289-3C3F-419F-A065-F597BE12EFBB}"/>
              </a:ext>
            </a:extLst>
          </p:cNvPr>
          <p:cNvSpPr>
            <a:spLocks noGrp="1"/>
          </p:cNvSpPr>
          <p:nvPr>
            <p:ph type="sldNum" sz="quarter" idx="12"/>
          </p:nvPr>
        </p:nvSpPr>
        <p:spPr/>
        <p:txBody>
          <a:bodyPr/>
          <a:lstStyle>
            <a:lvl1pPr>
              <a:defRPr/>
            </a:lvl1pPr>
          </a:lstStyle>
          <a:p>
            <a:pPr>
              <a:defRPr/>
            </a:pPr>
            <a:fld id="{870E7B20-C7E7-477E-B776-B8522B601C58}" type="slidenum">
              <a:rPr lang="sv-SE"/>
              <a:pPr>
                <a:defRPr/>
              </a:pPr>
              <a:t>‹#›</a:t>
            </a:fld>
            <a:endParaRPr lang="sv-SE"/>
          </a:p>
        </p:txBody>
      </p:sp>
    </p:spTree>
    <p:extLst>
      <p:ext uri="{BB962C8B-B14F-4D97-AF65-F5344CB8AC3E}">
        <p14:creationId xmlns:p14="http://schemas.microsoft.com/office/powerpoint/2010/main" val="32396307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B0F794-9BBF-4FC6-B4A6-072B74F98E11}"/>
              </a:ext>
            </a:extLst>
          </p:cNvPr>
          <p:cNvSpPr>
            <a:spLocks noGrp="1"/>
          </p:cNvSpPr>
          <p:nvPr>
            <p:ph type="dt" sz="half" idx="10"/>
          </p:nvPr>
        </p:nvSpPr>
        <p:spPr/>
        <p:txBody>
          <a:bodyPr/>
          <a:lstStyle>
            <a:lvl1pPr>
              <a:defRPr/>
            </a:lvl1pPr>
          </a:lstStyle>
          <a:p>
            <a:pPr>
              <a:defRPr/>
            </a:pPr>
            <a:fld id="{CB0BD24E-7408-407E-A4E4-5FC49C97C94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B1FBDB5-CE38-46FE-AB6A-260DB54C15E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43752E9-BDB8-4C1B-8843-AB05621F3D82}"/>
              </a:ext>
            </a:extLst>
          </p:cNvPr>
          <p:cNvSpPr>
            <a:spLocks noGrp="1"/>
          </p:cNvSpPr>
          <p:nvPr>
            <p:ph type="sldNum" sz="quarter" idx="12"/>
          </p:nvPr>
        </p:nvSpPr>
        <p:spPr/>
        <p:txBody>
          <a:bodyPr/>
          <a:lstStyle>
            <a:lvl1pPr>
              <a:defRPr/>
            </a:lvl1pPr>
          </a:lstStyle>
          <a:p>
            <a:pPr>
              <a:defRPr/>
            </a:pPr>
            <a:fld id="{8DD20905-52C2-42AF-92F4-50B8746ED07C}" type="slidenum">
              <a:rPr lang="sv-SE"/>
              <a:pPr>
                <a:defRPr/>
              </a:pPr>
              <a:t>‹#›</a:t>
            </a:fld>
            <a:endParaRPr lang="sv-SE"/>
          </a:p>
        </p:txBody>
      </p:sp>
    </p:spTree>
    <p:extLst>
      <p:ext uri="{BB962C8B-B14F-4D97-AF65-F5344CB8AC3E}">
        <p14:creationId xmlns:p14="http://schemas.microsoft.com/office/powerpoint/2010/main" val="2406779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B85EA6-E0F5-483F-AD3A-D4B284F45251}"/>
              </a:ext>
            </a:extLst>
          </p:cNvPr>
          <p:cNvSpPr>
            <a:spLocks noGrp="1"/>
          </p:cNvSpPr>
          <p:nvPr>
            <p:ph type="dt" sz="half" idx="10"/>
          </p:nvPr>
        </p:nvSpPr>
        <p:spPr/>
        <p:txBody>
          <a:bodyPr/>
          <a:lstStyle>
            <a:lvl1pPr>
              <a:defRPr/>
            </a:lvl1pPr>
          </a:lstStyle>
          <a:p>
            <a:pPr>
              <a:defRPr/>
            </a:pPr>
            <a:fld id="{C0355D31-F217-4C91-B864-E1AFF0DE29A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7D27081-C133-4D80-80EF-CFF0A2360F9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36A1C4E-5EE5-42A3-BAC1-3FEDB08D63E5}"/>
              </a:ext>
            </a:extLst>
          </p:cNvPr>
          <p:cNvSpPr>
            <a:spLocks noGrp="1"/>
          </p:cNvSpPr>
          <p:nvPr>
            <p:ph type="sldNum" sz="quarter" idx="12"/>
          </p:nvPr>
        </p:nvSpPr>
        <p:spPr/>
        <p:txBody>
          <a:bodyPr/>
          <a:lstStyle>
            <a:lvl1pPr>
              <a:defRPr/>
            </a:lvl1pPr>
          </a:lstStyle>
          <a:p>
            <a:pPr>
              <a:defRPr/>
            </a:pPr>
            <a:fld id="{95E1E032-D063-4384-B5C0-A1D34E357767}" type="slidenum">
              <a:rPr lang="sv-SE"/>
              <a:pPr>
                <a:defRPr/>
              </a:pPr>
              <a:t>‹#›</a:t>
            </a:fld>
            <a:endParaRPr lang="sv-SE"/>
          </a:p>
        </p:txBody>
      </p:sp>
    </p:spTree>
    <p:extLst>
      <p:ext uri="{BB962C8B-B14F-4D97-AF65-F5344CB8AC3E}">
        <p14:creationId xmlns:p14="http://schemas.microsoft.com/office/powerpoint/2010/main" val="3736542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C7F07B-8EF4-4069-A443-62E2DE507F8A}"/>
              </a:ext>
            </a:extLst>
          </p:cNvPr>
          <p:cNvSpPr>
            <a:spLocks noGrp="1"/>
          </p:cNvSpPr>
          <p:nvPr>
            <p:ph type="dt" sz="half" idx="10"/>
          </p:nvPr>
        </p:nvSpPr>
        <p:spPr/>
        <p:txBody>
          <a:bodyPr/>
          <a:lstStyle>
            <a:lvl1pPr>
              <a:defRPr/>
            </a:lvl1pPr>
          </a:lstStyle>
          <a:p>
            <a:pPr>
              <a:defRPr/>
            </a:pPr>
            <a:fld id="{8189158D-3A34-4188-9CB3-9E8F0FB30C4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184610F5-3208-4F33-8517-DE9679D835F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2B48002-2699-4451-A9E1-11F653516C08}"/>
              </a:ext>
            </a:extLst>
          </p:cNvPr>
          <p:cNvSpPr>
            <a:spLocks noGrp="1"/>
          </p:cNvSpPr>
          <p:nvPr>
            <p:ph type="sldNum" sz="quarter" idx="12"/>
          </p:nvPr>
        </p:nvSpPr>
        <p:spPr/>
        <p:txBody>
          <a:bodyPr/>
          <a:lstStyle>
            <a:lvl1pPr>
              <a:defRPr/>
            </a:lvl1pPr>
          </a:lstStyle>
          <a:p>
            <a:pPr>
              <a:defRPr/>
            </a:pPr>
            <a:fld id="{83214C61-315A-42F3-8C77-08BF25DC03EE}" type="slidenum">
              <a:rPr lang="sv-SE"/>
              <a:pPr>
                <a:defRPr/>
              </a:pPr>
              <a:t>‹#›</a:t>
            </a:fld>
            <a:endParaRPr lang="sv-SE"/>
          </a:p>
        </p:txBody>
      </p:sp>
    </p:spTree>
    <p:extLst>
      <p:ext uri="{BB962C8B-B14F-4D97-AF65-F5344CB8AC3E}">
        <p14:creationId xmlns:p14="http://schemas.microsoft.com/office/powerpoint/2010/main" val="41746091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990329-DB96-4913-B2C3-E8148E24592F}"/>
              </a:ext>
            </a:extLst>
          </p:cNvPr>
          <p:cNvSpPr>
            <a:spLocks noGrp="1"/>
          </p:cNvSpPr>
          <p:nvPr>
            <p:ph type="dt" sz="half" idx="10"/>
          </p:nvPr>
        </p:nvSpPr>
        <p:spPr/>
        <p:txBody>
          <a:bodyPr/>
          <a:lstStyle>
            <a:lvl1pPr>
              <a:defRPr/>
            </a:lvl1pPr>
          </a:lstStyle>
          <a:p>
            <a:pPr>
              <a:defRPr/>
            </a:pPr>
            <a:fld id="{DB80FCDF-85F9-4DD4-A089-92AEB1B06DD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95350C2-D227-460A-ABBF-3EC54AF031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341C713-EEE1-47CA-9BB0-3CAC0BFF4796}"/>
              </a:ext>
            </a:extLst>
          </p:cNvPr>
          <p:cNvSpPr>
            <a:spLocks noGrp="1"/>
          </p:cNvSpPr>
          <p:nvPr>
            <p:ph type="sldNum" sz="quarter" idx="12"/>
          </p:nvPr>
        </p:nvSpPr>
        <p:spPr/>
        <p:txBody>
          <a:bodyPr/>
          <a:lstStyle>
            <a:lvl1pPr>
              <a:defRPr/>
            </a:lvl1pPr>
          </a:lstStyle>
          <a:p>
            <a:pPr>
              <a:defRPr/>
            </a:pPr>
            <a:fld id="{FDFA244E-CFC6-4787-B730-5AC449DA72A3}" type="slidenum">
              <a:rPr lang="sv-SE"/>
              <a:pPr>
                <a:defRPr/>
              </a:pPr>
              <a:t>‹#›</a:t>
            </a:fld>
            <a:endParaRPr lang="sv-SE"/>
          </a:p>
        </p:txBody>
      </p:sp>
    </p:spTree>
    <p:extLst>
      <p:ext uri="{BB962C8B-B14F-4D97-AF65-F5344CB8AC3E}">
        <p14:creationId xmlns:p14="http://schemas.microsoft.com/office/powerpoint/2010/main" val="9641938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0340913-3D3F-4058-9CDE-759EDBEA9CDF}"/>
              </a:ext>
            </a:extLst>
          </p:cNvPr>
          <p:cNvSpPr>
            <a:spLocks noGrp="1"/>
          </p:cNvSpPr>
          <p:nvPr>
            <p:ph type="dt" sz="half" idx="10"/>
          </p:nvPr>
        </p:nvSpPr>
        <p:spPr/>
        <p:txBody>
          <a:bodyPr/>
          <a:lstStyle>
            <a:lvl1pPr>
              <a:defRPr/>
            </a:lvl1pPr>
          </a:lstStyle>
          <a:p>
            <a:pPr>
              <a:defRPr/>
            </a:pPr>
            <a:fld id="{5A99F67B-A51B-47A1-A117-CE0C07735B7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376C83B-6250-4998-B058-FF92801270E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FF57792-F537-48A4-9A45-2F032106D4DD}"/>
              </a:ext>
            </a:extLst>
          </p:cNvPr>
          <p:cNvSpPr>
            <a:spLocks noGrp="1"/>
          </p:cNvSpPr>
          <p:nvPr>
            <p:ph type="sldNum" sz="quarter" idx="12"/>
          </p:nvPr>
        </p:nvSpPr>
        <p:spPr/>
        <p:txBody>
          <a:bodyPr/>
          <a:lstStyle>
            <a:lvl1pPr>
              <a:defRPr/>
            </a:lvl1pPr>
          </a:lstStyle>
          <a:p>
            <a:pPr>
              <a:defRPr/>
            </a:pPr>
            <a:fld id="{311CDFA4-96D9-42D7-8BA4-D88904C7D077}" type="slidenum">
              <a:rPr lang="sv-SE"/>
              <a:pPr>
                <a:defRPr/>
              </a:pPr>
              <a:t>‹#›</a:t>
            </a:fld>
            <a:endParaRPr lang="sv-SE"/>
          </a:p>
        </p:txBody>
      </p:sp>
    </p:spTree>
    <p:extLst>
      <p:ext uri="{BB962C8B-B14F-4D97-AF65-F5344CB8AC3E}">
        <p14:creationId xmlns:p14="http://schemas.microsoft.com/office/powerpoint/2010/main" val="33743274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3ABD897-1585-4847-9779-4810648AE761}"/>
              </a:ext>
            </a:extLst>
          </p:cNvPr>
          <p:cNvSpPr>
            <a:spLocks noGrp="1"/>
          </p:cNvSpPr>
          <p:nvPr>
            <p:ph type="dt" sz="half" idx="10"/>
          </p:nvPr>
        </p:nvSpPr>
        <p:spPr/>
        <p:txBody>
          <a:bodyPr/>
          <a:lstStyle>
            <a:lvl1pPr>
              <a:defRPr/>
            </a:lvl1pPr>
          </a:lstStyle>
          <a:p>
            <a:pPr>
              <a:defRPr/>
            </a:pPr>
            <a:fld id="{1EA0A99E-BFFB-42EB-BA82-853E7D462E94}"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15D2F7D2-2A90-4C1D-BBB9-416651E78C5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273B72D-8362-46E8-B199-C5F085F3412F}"/>
              </a:ext>
            </a:extLst>
          </p:cNvPr>
          <p:cNvSpPr>
            <a:spLocks noGrp="1"/>
          </p:cNvSpPr>
          <p:nvPr>
            <p:ph type="sldNum" sz="quarter" idx="12"/>
          </p:nvPr>
        </p:nvSpPr>
        <p:spPr/>
        <p:txBody>
          <a:bodyPr/>
          <a:lstStyle>
            <a:lvl1pPr>
              <a:defRPr/>
            </a:lvl1pPr>
          </a:lstStyle>
          <a:p>
            <a:pPr>
              <a:defRPr/>
            </a:pPr>
            <a:fld id="{4AAA4ACA-68A9-40AC-BE5B-4E88F7D27906}" type="slidenum">
              <a:rPr lang="sv-SE"/>
              <a:pPr>
                <a:defRPr/>
              </a:pPr>
              <a:t>‹#›</a:t>
            </a:fld>
            <a:endParaRPr lang="sv-SE"/>
          </a:p>
        </p:txBody>
      </p:sp>
    </p:spTree>
    <p:extLst>
      <p:ext uri="{BB962C8B-B14F-4D97-AF65-F5344CB8AC3E}">
        <p14:creationId xmlns:p14="http://schemas.microsoft.com/office/powerpoint/2010/main" val="20291558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4A7BCE24-54CE-4E57-93C7-69A104A773E9}"/>
              </a:ext>
            </a:extLst>
          </p:cNvPr>
          <p:cNvSpPr>
            <a:spLocks noGrp="1"/>
          </p:cNvSpPr>
          <p:nvPr>
            <p:ph type="dt" sz="half" idx="10"/>
          </p:nvPr>
        </p:nvSpPr>
        <p:spPr/>
        <p:txBody>
          <a:bodyPr/>
          <a:lstStyle>
            <a:lvl1pPr>
              <a:defRPr/>
            </a:lvl1pPr>
          </a:lstStyle>
          <a:p>
            <a:pPr>
              <a:defRPr/>
            </a:pPr>
            <a:fld id="{DA821F57-41AB-42A7-B462-63F27BFCD9CA}"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882D39D1-A24E-4E07-A971-77296546B88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352EF17B-6771-4895-8B81-92B514F5FDF7}"/>
              </a:ext>
            </a:extLst>
          </p:cNvPr>
          <p:cNvSpPr>
            <a:spLocks noGrp="1"/>
          </p:cNvSpPr>
          <p:nvPr>
            <p:ph type="sldNum" sz="quarter" idx="12"/>
          </p:nvPr>
        </p:nvSpPr>
        <p:spPr/>
        <p:txBody>
          <a:bodyPr/>
          <a:lstStyle>
            <a:lvl1pPr>
              <a:defRPr/>
            </a:lvl1pPr>
          </a:lstStyle>
          <a:p>
            <a:pPr>
              <a:defRPr/>
            </a:pPr>
            <a:fld id="{C3B93272-FE53-45B2-8BAC-11D3B6966189}" type="slidenum">
              <a:rPr lang="sv-SE"/>
              <a:pPr>
                <a:defRPr/>
              </a:pPr>
              <a:t>‹#›</a:t>
            </a:fld>
            <a:endParaRPr lang="sv-SE"/>
          </a:p>
        </p:txBody>
      </p:sp>
    </p:spTree>
    <p:extLst>
      <p:ext uri="{BB962C8B-B14F-4D97-AF65-F5344CB8AC3E}">
        <p14:creationId xmlns:p14="http://schemas.microsoft.com/office/powerpoint/2010/main" val="30114223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A49025E-008E-4AA9-A356-475F7CD74EC9}"/>
              </a:ext>
            </a:extLst>
          </p:cNvPr>
          <p:cNvSpPr>
            <a:spLocks noGrp="1"/>
          </p:cNvSpPr>
          <p:nvPr>
            <p:ph type="dt" sz="half" idx="10"/>
          </p:nvPr>
        </p:nvSpPr>
        <p:spPr/>
        <p:txBody>
          <a:bodyPr/>
          <a:lstStyle>
            <a:lvl1pPr>
              <a:defRPr/>
            </a:lvl1pPr>
          </a:lstStyle>
          <a:p>
            <a:pPr>
              <a:defRPr/>
            </a:pPr>
            <a:fld id="{D52D6B48-57DE-4981-9D00-393E39831F2C}"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EAD9E852-D51B-4CA3-B6F4-8755B2C209E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602D654B-7D95-4965-AA14-1141EA1F9204}"/>
              </a:ext>
            </a:extLst>
          </p:cNvPr>
          <p:cNvSpPr>
            <a:spLocks noGrp="1"/>
          </p:cNvSpPr>
          <p:nvPr>
            <p:ph type="sldNum" sz="quarter" idx="12"/>
          </p:nvPr>
        </p:nvSpPr>
        <p:spPr/>
        <p:txBody>
          <a:bodyPr/>
          <a:lstStyle>
            <a:lvl1pPr>
              <a:defRPr/>
            </a:lvl1pPr>
          </a:lstStyle>
          <a:p>
            <a:pPr>
              <a:defRPr/>
            </a:pPr>
            <a:fld id="{88E810E9-9FF5-447D-9FD4-324607B2E482}" type="slidenum">
              <a:rPr lang="sv-SE"/>
              <a:pPr>
                <a:defRPr/>
              </a:pPr>
              <a:t>‹#›</a:t>
            </a:fld>
            <a:endParaRPr lang="sv-SE"/>
          </a:p>
        </p:txBody>
      </p:sp>
    </p:spTree>
    <p:extLst>
      <p:ext uri="{BB962C8B-B14F-4D97-AF65-F5344CB8AC3E}">
        <p14:creationId xmlns:p14="http://schemas.microsoft.com/office/powerpoint/2010/main" val="28166559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75F92A65-76A7-4B3D-957C-A3F7DC9C78AF}"/>
              </a:ext>
            </a:extLst>
          </p:cNvPr>
          <p:cNvSpPr>
            <a:spLocks noGrp="1"/>
          </p:cNvSpPr>
          <p:nvPr>
            <p:ph type="dt" sz="half" idx="10"/>
          </p:nvPr>
        </p:nvSpPr>
        <p:spPr/>
        <p:txBody>
          <a:bodyPr/>
          <a:lstStyle>
            <a:lvl1pPr>
              <a:defRPr/>
            </a:lvl1pPr>
          </a:lstStyle>
          <a:p>
            <a:pPr>
              <a:defRPr/>
            </a:pPr>
            <a:fld id="{149CEEEC-AB76-4263-8ADD-5794E02852FF}"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7F74AA0F-0A95-415F-8C8B-3F236A3304D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5D108AA-F3E2-448D-A154-766D534528DF}"/>
              </a:ext>
            </a:extLst>
          </p:cNvPr>
          <p:cNvSpPr>
            <a:spLocks noGrp="1"/>
          </p:cNvSpPr>
          <p:nvPr>
            <p:ph type="sldNum" sz="quarter" idx="12"/>
          </p:nvPr>
        </p:nvSpPr>
        <p:spPr/>
        <p:txBody>
          <a:bodyPr/>
          <a:lstStyle>
            <a:lvl1pPr>
              <a:defRPr/>
            </a:lvl1pPr>
          </a:lstStyle>
          <a:p>
            <a:pPr>
              <a:defRPr/>
            </a:pPr>
            <a:fld id="{933E7696-7EAA-4A8A-830F-11245F3F44FA}" type="slidenum">
              <a:rPr lang="sv-SE"/>
              <a:pPr>
                <a:defRPr/>
              </a:pPr>
              <a:t>‹#›</a:t>
            </a:fld>
            <a:endParaRPr lang="sv-SE"/>
          </a:p>
        </p:txBody>
      </p:sp>
    </p:spTree>
    <p:extLst>
      <p:ext uri="{BB962C8B-B14F-4D97-AF65-F5344CB8AC3E}">
        <p14:creationId xmlns:p14="http://schemas.microsoft.com/office/powerpoint/2010/main" val="12668972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9B1FB748-A856-4EBF-8635-7FE4EC8C4D1F}"/>
              </a:ext>
            </a:extLst>
          </p:cNvPr>
          <p:cNvSpPr>
            <a:spLocks noGrp="1"/>
          </p:cNvSpPr>
          <p:nvPr>
            <p:ph type="dt" sz="half" idx="10"/>
          </p:nvPr>
        </p:nvSpPr>
        <p:spPr/>
        <p:txBody>
          <a:bodyPr/>
          <a:lstStyle>
            <a:lvl1pPr>
              <a:defRPr/>
            </a:lvl1pPr>
          </a:lstStyle>
          <a:p>
            <a:pPr>
              <a:defRPr/>
            </a:pPr>
            <a:fld id="{E7CDB467-291D-4614-8F42-81F4ADD0406D}"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0DF1AA1F-038B-4568-A581-257525C726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A35BA8B-CF16-4F15-A9B8-7BECCCF77AB4}"/>
              </a:ext>
            </a:extLst>
          </p:cNvPr>
          <p:cNvSpPr>
            <a:spLocks noGrp="1"/>
          </p:cNvSpPr>
          <p:nvPr>
            <p:ph type="sldNum" sz="quarter" idx="12"/>
          </p:nvPr>
        </p:nvSpPr>
        <p:spPr/>
        <p:txBody>
          <a:bodyPr/>
          <a:lstStyle>
            <a:lvl1pPr>
              <a:defRPr/>
            </a:lvl1pPr>
          </a:lstStyle>
          <a:p>
            <a:pPr>
              <a:defRPr/>
            </a:pPr>
            <a:fld id="{A90336DD-8D74-4DBB-AE9D-DE749DCD1B00}" type="slidenum">
              <a:rPr lang="sv-SE"/>
              <a:pPr>
                <a:defRPr/>
              </a:pPr>
              <a:t>‹#›</a:t>
            </a:fld>
            <a:endParaRPr lang="sv-SE"/>
          </a:p>
        </p:txBody>
      </p:sp>
    </p:spTree>
    <p:extLst>
      <p:ext uri="{BB962C8B-B14F-4D97-AF65-F5344CB8AC3E}">
        <p14:creationId xmlns:p14="http://schemas.microsoft.com/office/powerpoint/2010/main" val="141856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09D373-4F4F-4596-96EC-6804C7A372F5}"/>
              </a:ext>
            </a:extLst>
          </p:cNvPr>
          <p:cNvSpPr>
            <a:spLocks noGrp="1"/>
          </p:cNvSpPr>
          <p:nvPr>
            <p:ph type="dt" sz="half" idx="10"/>
          </p:nvPr>
        </p:nvSpPr>
        <p:spPr/>
        <p:txBody>
          <a:bodyPr/>
          <a:lstStyle>
            <a:lvl1pPr>
              <a:defRPr/>
            </a:lvl1pPr>
          </a:lstStyle>
          <a:p>
            <a:pPr>
              <a:defRPr/>
            </a:pPr>
            <a:fld id="{1606A0BA-8948-431F-B635-CC8FE8824F6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01B61A1-AB6D-4AC4-B51A-5E83487C1DE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22F6AF9-0D12-48D0-98E9-267E5514C476}"/>
              </a:ext>
            </a:extLst>
          </p:cNvPr>
          <p:cNvSpPr>
            <a:spLocks noGrp="1"/>
          </p:cNvSpPr>
          <p:nvPr>
            <p:ph type="sldNum" sz="quarter" idx="12"/>
          </p:nvPr>
        </p:nvSpPr>
        <p:spPr/>
        <p:txBody>
          <a:bodyPr/>
          <a:lstStyle>
            <a:lvl1pPr>
              <a:defRPr/>
            </a:lvl1pPr>
          </a:lstStyle>
          <a:p>
            <a:pPr>
              <a:defRPr/>
            </a:pPr>
            <a:fld id="{A5F1BF0A-56BC-4B56-BF8A-5931B83037F1}" type="slidenum">
              <a:rPr lang="sv-SE"/>
              <a:pPr>
                <a:defRPr/>
              </a:pPr>
              <a:t>‹#›</a:t>
            </a:fld>
            <a:endParaRPr lang="sv-SE"/>
          </a:p>
        </p:txBody>
      </p:sp>
    </p:spTree>
    <p:extLst>
      <p:ext uri="{BB962C8B-B14F-4D97-AF65-F5344CB8AC3E}">
        <p14:creationId xmlns:p14="http://schemas.microsoft.com/office/powerpoint/2010/main" val="827391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6A5074-DD10-4290-8B8F-57E8AF7729A8}"/>
              </a:ext>
            </a:extLst>
          </p:cNvPr>
          <p:cNvSpPr>
            <a:spLocks noGrp="1"/>
          </p:cNvSpPr>
          <p:nvPr>
            <p:ph type="dt" sz="half" idx="10"/>
          </p:nvPr>
        </p:nvSpPr>
        <p:spPr/>
        <p:txBody>
          <a:bodyPr/>
          <a:lstStyle>
            <a:lvl1pPr>
              <a:defRPr/>
            </a:lvl1pPr>
          </a:lstStyle>
          <a:p>
            <a:pPr>
              <a:defRPr/>
            </a:pPr>
            <a:fld id="{30E98074-7D40-416F-B9D1-0419FBDF9B8E}"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461FF569-240D-4C8D-8CAF-5F0430F174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6ABFEAF-0E67-4B9F-BD0D-0076A583B5F5}"/>
              </a:ext>
            </a:extLst>
          </p:cNvPr>
          <p:cNvSpPr>
            <a:spLocks noGrp="1"/>
          </p:cNvSpPr>
          <p:nvPr>
            <p:ph type="sldNum" sz="quarter" idx="12"/>
          </p:nvPr>
        </p:nvSpPr>
        <p:spPr/>
        <p:txBody>
          <a:bodyPr/>
          <a:lstStyle>
            <a:lvl1pPr>
              <a:defRPr/>
            </a:lvl1pPr>
          </a:lstStyle>
          <a:p>
            <a:pPr>
              <a:defRPr/>
            </a:pPr>
            <a:fld id="{AB20C49F-9C6C-41CF-82EC-D8EFABFFCD3C}" type="slidenum">
              <a:rPr lang="sv-SE"/>
              <a:pPr>
                <a:defRPr/>
              </a:pPr>
              <a:t>‹#›</a:t>
            </a:fld>
            <a:endParaRPr lang="sv-SE"/>
          </a:p>
        </p:txBody>
      </p:sp>
    </p:spTree>
    <p:extLst>
      <p:ext uri="{BB962C8B-B14F-4D97-AF65-F5344CB8AC3E}">
        <p14:creationId xmlns:p14="http://schemas.microsoft.com/office/powerpoint/2010/main" val="3500807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8EE171-7EB9-443E-A332-C03F048FD425}"/>
              </a:ext>
            </a:extLst>
          </p:cNvPr>
          <p:cNvSpPr>
            <a:spLocks noGrp="1"/>
          </p:cNvSpPr>
          <p:nvPr>
            <p:ph type="dt" sz="half" idx="10"/>
          </p:nvPr>
        </p:nvSpPr>
        <p:spPr/>
        <p:txBody>
          <a:bodyPr/>
          <a:lstStyle>
            <a:lvl1pPr>
              <a:defRPr/>
            </a:lvl1pPr>
          </a:lstStyle>
          <a:p>
            <a:pPr>
              <a:defRPr/>
            </a:pPr>
            <a:fld id="{E95D3C5E-28A6-4B9E-9C3D-887D2C9B0BF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1D4D2C3C-10F5-4D8C-B0FB-36D24900E8F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BEE644A-EC4C-4F3E-A92F-DD1C6F990391}"/>
              </a:ext>
            </a:extLst>
          </p:cNvPr>
          <p:cNvSpPr>
            <a:spLocks noGrp="1"/>
          </p:cNvSpPr>
          <p:nvPr>
            <p:ph type="sldNum" sz="quarter" idx="12"/>
          </p:nvPr>
        </p:nvSpPr>
        <p:spPr/>
        <p:txBody>
          <a:bodyPr/>
          <a:lstStyle>
            <a:lvl1pPr>
              <a:defRPr/>
            </a:lvl1pPr>
          </a:lstStyle>
          <a:p>
            <a:pPr>
              <a:defRPr/>
            </a:pPr>
            <a:fld id="{7F4F828F-DB56-4837-BEB9-D693CBA193FD}" type="slidenum">
              <a:rPr lang="sv-SE"/>
              <a:pPr>
                <a:defRPr/>
              </a:pPr>
              <a:t>‹#›</a:t>
            </a:fld>
            <a:endParaRPr lang="sv-SE"/>
          </a:p>
        </p:txBody>
      </p:sp>
    </p:spTree>
    <p:extLst>
      <p:ext uri="{BB962C8B-B14F-4D97-AF65-F5344CB8AC3E}">
        <p14:creationId xmlns:p14="http://schemas.microsoft.com/office/powerpoint/2010/main" val="4052065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F5FEB22-C8D6-4793-83C8-B18135FDD00D}"/>
              </a:ext>
            </a:extLst>
          </p:cNvPr>
          <p:cNvSpPr>
            <a:spLocks noGrp="1"/>
          </p:cNvSpPr>
          <p:nvPr>
            <p:ph type="dt" sz="half" idx="10"/>
          </p:nvPr>
        </p:nvSpPr>
        <p:spPr/>
        <p:txBody>
          <a:bodyPr/>
          <a:lstStyle>
            <a:lvl1pPr>
              <a:defRPr/>
            </a:lvl1pPr>
          </a:lstStyle>
          <a:p>
            <a:pPr>
              <a:defRPr/>
            </a:pPr>
            <a:fld id="{A1726667-E153-415B-8724-3338F8B7F7D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2DF7A8AD-1B93-47A1-BF91-ED0C4E9C881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6BE1D89-59BA-42EE-ADC4-20236BFDFCF3}"/>
              </a:ext>
            </a:extLst>
          </p:cNvPr>
          <p:cNvSpPr>
            <a:spLocks noGrp="1"/>
          </p:cNvSpPr>
          <p:nvPr>
            <p:ph type="sldNum" sz="quarter" idx="12"/>
          </p:nvPr>
        </p:nvSpPr>
        <p:spPr/>
        <p:txBody>
          <a:bodyPr/>
          <a:lstStyle>
            <a:lvl1pPr>
              <a:defRPr/>
            </a:lvl1pPr>
          </a:lstStyle>
          <a:p>
            <a:pPr>
              <a:defRPr/>
            </a:pPr>
            <a:fld id="{495A06EC-75F7-433E-BD91-184AFB88D7B3}" type="slidenum">
              <a:rPr lang="sv-SE"/>
              <a:pPr>
                <a:defRPr/>
              </a:pPr>
              <a:t>‹#›</a:t>
            </a:fld>
            <a:endParaRPr lang="sv-SE"/>
          </a:p>
        </p:txBody>
      </p:sp>
    </p:spTree>
    <p:extLst>
      <p:ext uri="{BB962C8B-B14F-4D97-AF65-F5344CB8AC3E}">
        <p14:creationId xmlns:p14="http://schemas.microsoft.com/office/powerpoint/2010/main" val="28058580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C116315-99E8-4BB5-848D-E81EFEACAAC3}"/>
              </a:ext>
            </a:extLst>
          </p:cNvPr>
          <p:cNvSpPr>
            <a:spLocks noGrp="1"/>
          </p:cNvSpPr>
          <p:nvPr>
            <p:ph type="dt" sz="half" idx="10"/>
          </p:nvPr>
        </p:nvSpPr>
        <p:spPr/>
        <p:txBody>
          <a:bodyPr/>
          <a:lstStyle>
            <a:lvl1pPr>
              <a:defRPr/>
            </a:lvl1pPr>
          </a:lstStyle>
          <a:p>
            <a:pPr>
              <a:defRPr/>
            </a:pPr>
            <a:fld id="{6D0D2B50-36F8-4790-87A8-422E2D83F66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C27F242-D015-466E-9A28-D9A5DC2E76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2AA01EE-0F00-4CF4-B7FA-AB505835AECC}"/>
              </a:ext>
            </a:extLst>
          </p:cNvPr>
          <p:cNvSpPr>
            <a:spLocks noGrp="1"/>
          </p:cNvSpPr>
          <p:nvPr>
            <p:ph type="sldNum" sz="quarter" idx="12"/>
          </p:nvPr>
        </p:nvSpPr>
        <p:spPr/>
        <p:txBody>
          <a:bodyPr/>
          <a:lstStyle>
            <a:lvl1pPr>
              <a:defRPr/>
            </a:lvl1pPr>
          </a:lstStyle>
          <a:p>
            <a:pPr>
              <a:defRPr/>
            </a:pPr>
            <a:fld id="{398ACC48-21C2-4E26-B948-80487FE4646D}" type="slidenum">
              <a:rPr lang="sv-SE"/>
              <a:pPr>
                <a:defRPr/>
              </a:pPr>
              <a:t>‹#›</a:t>
            </a:fld>
            <a:endParaRPr lang="sv-SE"/>
          </a:p>
        </p:txBody>
      </p:sp>
    </p:spTree>
    <p:extLst>
      <p:ext uri="{BB962C8B-B14F-4D97-AF65-F5344CB8AC3E}">
        <p14:creationId xmlns:p14="http://schemas.microsoft.com/office/powerpoint/2010/main" val="3441122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4BBB75-412A-4C84-9230-A58CF8D8634A}"/>
              </a:ext>
            </a:extLst>
          </p:cNvPr>
          <p:cNvSpPr>
            <a:spLocks noGrp="1"/>
          </p:cNvSpPr>
          <p:nvPr>
            <p:ph type="dt" sz="half" idx="10"/>
          </p:nvPr>
        </p:nvSpPr>
        <p:spPr/>
        <p:txBody>
          <a:bodyPr/>
          <a:lstStyle>
            <a:lvl1pPr>
              <a:defRPr/>
            </a:lvl1pPr>
          </a:lstStyle>
          <a:p>
            <a:pPr>
              <a:defRPr/>
            </a:pPr>
            <a:fld id="{CF5C3667-21AB-425A-AC87-D86963A742B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BEA959F-E743-440B-B8AA-2E3DAB5043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E886F73-CFAF-437D-BD30-009283E9A2D4}"/>
              </a:ext>
            </a:extLst>
          </p:cNvPr>
          <p:cNvSpPr>
            <a:spLocks noGrp="1"/>
          </p:cNvSpPr>
          <p:nvPr>
            <p:ph type="sldNum" sz="quarter" idx="12"/>
          </p:nvPr>
        </p:nvSpPr>
        <p:spPr/>
        <p:txBody>
          <a:bodyPr/>
          <a:lstStyle>
            <a:lvl1pPr>
              <a:defRPr/>
            </a:lvl1pPr>
          </a:lstStyle>
          <a:p>
            <a:pPr>
              <a:defRPr/>
            </a:pPr>
            <a:fld id="{9AD3A614-0ABB-415B-8CCB-840674BF4550}" type="slidenum">
              <a:rPr lang="sv-SE"/>
              <a:pPr>
                <a:defRPr/>
              </a:pPr>
              <a:t>‹#›</a:t>
            </a:fld>
            <a:endParaRPr lang="sv-SE"/>
          </a:p>
        </p:txBody>
      </p:sp>
    </p:spTree>
    <p:extLst>
      <p:ext uri="{BB962C8B-B14F-4D97-AF65-F5344CB8AC3E}">
        <p14:creationId xmlns:p14="http://schemas.microsoft.com/office/powerpoint/2010/main" val="2686362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0C0651-654F-4E1B-94DB-506D79E6C927}"/>
              </a:ext>
            </a:extLst>
          </p:cNvPr>
          <p:cNvSpPr>
            <a:spLocks noGrp="1"/>
          </p:cNvSpPr>
          <p:nvPr>
            <p:ph type="dt" sz="half" idx="10"/>
          </p:nvPr>
        </p:nvSpPr>
        <p:spPr/>
        <p:txBody>
          <a:bodyPr/>
          <a:lstStyle>
            <a:lvl1pPr>
              <a:defRPr/>
            </a:lvl1pPr>
          </a:lstStyle>
          <a:p>
            <a:pPr>
              <a:defRPr/>
            </a:pPr>
            <a:fld id="{94FCBF28-2BF1-49D0-80E0-2BC44DB8E03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B190DD56-1EF5-4F6C-950F-FE2934B92DC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A580ED0-FBF5-4900-A044-28D90D396C2E}"/>
              </a:ext>
            </a:extLst>
          </p:cNvPr>
          <p:cNvSpPr>
            <a:spLocks noGrp="1"/>
          </p:cNvSpPr>
          <p:nvPr>
            <p:ph type="sldNum" sz="quarter" idx="12"/>
          </p:nvPr>
        </p:nvSpPr>
        <p:spPr/>
        <p:txBody>
          <a:bodyPr/>
          <a:lstStyle>
            <a:lvl1pPr>
              <a:defRPr/>
            </a:lvl1pPr>
          </a:lstStyle>
          <a:p>
            <a:pPr>
              <a:defRPr/>
            </a:pPr>
            <a:fld id="{F00C8133-5776-40F9-9DFF-75D1A87E5D63}" type="slidenum">
              <a:rPr lang="sv-SE"/>
              <a:pPr>
                <a:defRPr/>
              </a:pPr>
              <a:t>‹#›</a:t>
            </a:fld>
            <a:endParaRPr lang="sv-SE"/>
          </a:p>
        </p:txBody>
      </p:sp>
    </p:spTree>
    <p:extLst>
      <p:ext uri="{BB962C8B-B14F-4D97-AF65-F5344CB8AC3E}">
        <p14:creationId xmlns:p14="http://schemas.microsoft.com/office/powerpoint/2010/main" val="2587284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C098663E-D915-4036-A92F-FB900A57355A}"/>
              </a:ext>
            </a:extLst>
          </p:cNvPr>
          <p:cNvSpPr>
            <a:spLocks noGrp="1"/>
          </p:cNvSpPr>
          <p:nvPr>
            <p:ph type="dt" sz="half" idx="10"/>
          </p:nvPr>
        </p:nvSpPr>
        <p:spPr/>
        <p:txBody>
          <a:bodyPr/>
          <a:lstStyle>
            <a:lvl1pPr>
              <a:defRPr/>
            </a:lvl1pPr>
          </a:lstStyle>
          <a:p>
            <a:pPr>
              <a:defRPr/>
            </a:pPr>
            <a:fld id="{69271306-FA59-48E8-AF87-3ABD462181E2}"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F2DC01C-6B24-49B9-9DF6-6E0833C6D3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F2D45A-7DE8-4895-B18C-D25C9E1C730B}"/>
              </a:ext>
            </a:extLst>
          </p:cNvPr>
          <p:cNvSpPr>
            <a:spLocks noGrp="1"/>
          </p:cNvSpPr>
          <p:nvPr>
            <p:ph type="sldNum" sz="quarter" idx="12"/>
          </p:nvPr>
        </p:nvSpPr>
        <p:spPr/>
        <p:txBody>
          <a:bodyPr/>
          <a:lstStyle>
            <a:lvl1pPr>
              <a:defRPr/>
            </a:lvl1pPr>
          </a:lstStyle>
          <a:p>
            <a:pPr>
              <a:defRPr/>
            </a:pPr>
            <a:fld id="{90D19A57-5CC5-47BA-93A3-6C2A490F661D}" type="slidenum">
              <a:rPr lang="sv-SE"/>
              <a:pPr>
                <a:defRPr/>
              </a:pPr>
              <a:t>‹#›</a:t>
            </a:fld>
            <a:endParaRPr lang="sv-SE"/>
          </a:p>
        </p:txBody>
      </p:sp>
    </p:spTree>
    <p:extLst>
      <p:ext uri="{BB962C8B-B14F-4D97-AF65-F5344CB8AC3E}">
        <p14:creationId xmlns:p14="http://schemas.microsoft.com/office/powerpoint/2010/main" val="2770406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30EC9BC-1A78-4088-9772-3556727E8812}"/>
              </a:ext>
            </a:extLst>
          </p:cNvPr>
          <p:cNvSpPr>
            <a:spLocks noGrp="1"/>
          </p:cNvSpPr>
          <p:nvPr>
            <p:ph type="dt" sz="half" idx="10"/>
          </p:nvPr>
        </p:nvSpPr>
        <p:spPr/>
        <p:txBody>
          <a:bodyPr/>
          <a:lstStyle>
            <a:lvl1pPr>
              <a:defRPr/>
            </a:lvl1pPr>
          </a:lstStyle>
          <a:p>
            <a:pPr>
              <a:defRPr/>
            </a:pPr>
            <a:fld id="{9CE081D1-2000-4C7E-8358-118CD52DF88C}"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C7A61418-4693-453B-9446-42FB2FAC3139}"/>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C545572D-1813-4DA9-9308-10A71FFC9C59}"/>
              </a:ext>
            </a:extLst>
          </p:cNvPr>
          <p:cNvSpPr>
            <a:spLocks noGrp="1"/>
          </p:cNvSpPr>
          <p:nvPr>
            <p:ph type="sldNum" sz="quarter" idx="12"/>
          </p:nvPr>
        </p:nvSpPr>
        <p:spPr/>
        <p:txBody>
          <a:bodyPr/>
          <a:lstStyle>
            <a:lvl1pPr>
              <a:defRPr/>
            </a:lvl1pPr>
          </a:lstStyle>
          <a:p>
            <a:pPr>
              <a:defRPr/>
            </a:pPr>
            <a:fld id="{28437721-3997-45DB-9A15-E2DE1D9B3A40}" type="slidenum">
              <a:rPr lang="sv-SE"/>
              <a:pPr>
                <a:defRPr/>
              </a:pPr>
              <a:t>‹#›</a:t>
            </a:fld>
            <a:endParaRPr lang="sv-SE"/>
          </a:p>
        </p:txBody>
      </p:sp>
    </p:spTree>
    <p:extLst>
      <p:ext uri="{BB962C8B-B14F-4D97-AF65-F5344CB8AC3E}">
        <p14:creationId xmlns:p14="http://schemas.microsoft.com/office/powerpoint/2010/main" val="1614836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525D83F-7369-4500-81BA-36E16058345A}"/>
              </a:ext>
            </a:extLst>
          </p:cNvPr>
          <p:cNvSpPr>
            <a:spLocks noGrp="1"/>
          </p:cNvSpPr>
          <p:nvPr>
            <p:ph type="dt" sz="half" idx="10"/>
          </p:nvPr>
        </p:nvSpPr>
        <p:spPr/>
        <p:txBody>
          <a:bodyPr/>
          <a:lstStyle>
            <a:lvl1pPr>
              <a:defRPr/>
            </a:lvl1pPr>
          </a:lstStyle>
          <a:p>
            <a:pPr>
              <a:defRPr/>
            </a:pPr>
            <a:fld id="{07F18D17-E7C8-45A2-B56F-BEA0D8436DC3}"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81169DE0-E704-4DE1-BE64-1BCA3C3F579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A084D3EF-1CB8-4AD7-9D4A-FCD8B0601136}"/>
              </a:ext>
            </a:extLst>
          </p:cNvPr>
          <p:cNvSpPr>
            <a:spLocks noGrp="1"/>
          </p:cNvSpPr>
          <p:nvPr>
            <p:ph type="sldNum" sz="quarter" idx="12"/>
          </p:nvPr>
        </p:nvSpPr>
        <p:spPr/>
        <p:txBody>
          <a:bodyPr/>
          <a:lstStyle>
            <a:lvl1pPr>
              <a:defRPr/>
            </a:lvl1pPr>
          </a:lstStyle>
          <a:p>
            <a:pPr>
              <a:defRPr/>
            </a:pPr>
            <a:fld id="{FB3BA244-2A1D-4346-B799-056AB913A7D9}" type="slidenum">
              <a:rPr lang="sv-SE"/>
              <a:pPr>
                <a:defRPr/>
              </a:pPr>
              <a:t>‹#›</a:t>
            </a:fld>
            <a:endParaRPr lang="sv-SE"/>
          </a:p>
        </p:txBody>
      </p:sp>
    </p:spTree>
    <p:extLst>
      <p:ext uri="{BB962C8B-B14F-4D97-AF65-F5344CB8AC3E}">
        <p14:creationId xmlns:p14="http://schemas.microsoft.com/office/powerpoint/2010/main" val="30695072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012DA0B-1956-4372-8A5D-BE219BD69BB3}"/>
              </a:ext>
            </a:extLst>
          </p:cNvPr>
          <p:cNvSpPr>
            <a:spLocks noGrp="1"/>
          </p:cNvSpPr>
          <p:nvPr>
            <p:ph type="dt" sz="half" idx="10"/>
          </p:nvPr>
        </p:nvSpPr>
        <p:spPr/>
        <p:txBody>
          <a:bodyPr/>
          <a:lstStyle>
            <a:lvl1pPr>
              <a:defRPr/>
            </a:lvl1pPr>
          </a:lstStyle>
          <a:p>
            <a:pPr>
              <a:defRPr/>
            </a:pPr>
            <a:fld id="{2182B59A-F267-4EB0-A88F-3AE10F6C076C}"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C27116DE-21BC-4F3C-9F53-1E3C959EE0C9}"/>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673B767-1101-4775-BF39-E013FB822E29}"/>
              </a:ext>
            </a:extLst>
          </p:cNvPr>
          <p:cNvSpPr>
            <a:spLocks noGrp="1"/>
          </p:cNvSpPr>
          <p:nvPr>
            <p:ph type="sldNum" sz="quarter" idx="12"/>
          </p:nvPr>
        </p:nvSpPr>
        <p:spPr/>
        <p:txBody>
          <a:bodyPr/>
          <a:lstStyle>
            <a:lvl1pPr>
              <a:defRPr/>
            </a:lvl1pPr>
          </a:lstStyle>
          <a:p>
            <a:pPr>
              <a:defRPr/>
            </a:pPr>
            <a:fld id="{F86CB334-0AFF-4948-9553-11D2EF3AD38C}" type="slidenum">
              <a:rPr lang="sv-SE"/>
              <a:pPr>
                <a:defRPr/>
              </a:pPr>
              <a:t>‹#›</a:t>
            </a:fld>
            <a:endParaRPr lang="sv-SE"/>
          </a:p>
        </p:txBody>
      </p:sp>
    </p:spTree>
    <p:extLst>
      <p:ext uri="{BB962C8B-B14F-4D97-AF65-F5344CB8AC3E}">
        <p14:creationId xmlns:p14="http://schemas.microsoft.com/office/powerpoint/2010/main" val="29793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AE5282A-DFCD-44B1-99AE-922E298ABBFD}"/>
              </a:ext>
            </a:extLst>
          </p:cNvPr>
          <p:cNvSpPr>
            <a:spLocks noGrp="1"/>
          </p:cNvSpPr>
          <p:nvPr>
            <p:ph type="dt" sz="half" idx="10"/>
          </p:nvPr>
        </p:nvSpPr>
        <p:spPr/>
        <p:txBody>
          <a:bodyPr/>
          <a:lstStyle>
            <a:lvl1pPr>
              <a:defRPr/>
            </a:lvl1pPr>
          </a:lstStyle>
          <a:p>
            <a:pPr>
              <a:defRPr/>
            </a:pPr>
            <a:fld id="{D5F63A72-81B7-448F-B6AD-F6463C64C622}"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EC3F5EC-8581-499D-A01E-1E4CB8DC009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21AD107-02E7-4C93-B2C2-F90403311757}"/>
              </a:ext>
            </a:extLst>
          </p:cNvPr>
          <p:cNvSpPr>
            <a:spLocks noGrp="1"/>
          </p:cNvSpPr>
          <p:nvPr>
            <p:ph type="sldNum" sz="quarter" idx="12"/>
          </p:nvPr>
        </p:nvSpPr>
        <p:spPr/>
        <p:txBody>
          <a:bodyPr/>
          <a:lstStyle>
            <a:lvl1pPr>
              <a:defRPr/>
            </a:lvl1pPr>
          </a:lstStyle>
          <a:p>
            <a:pPr>
              <a:defRPr/>
            </a:pPr>
            <a:fld id="{B8188BF7-215A-4175-A880-D5770C3C1768}" type="slidenum">
              <a:rPr lang="sv-SE"/>
              <a:pPr>
                <a:defRPr/>
              </a:pPr>
              <a:t>‹#›</a:t>
            </a:fld>
            <a:endParaRPr lang="sv-SE"/>
          </a:p>
        </p:txBody>
      </p:sp>
    </p:spTree>
    <p:extLst>
      <p:ext uri="{BB962C8B-B14F-4D97-AF65-F5344CB8AC3E}">
        <p14:creationId xmlns:p14="http://schemas.microsoft.com/office/powerpoint/2010/main" val="11794606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72619F4-64B3-4300-9C44-8FD0AAE9B4EB}"/>
              </a:ext>
            </a:extLst>
          </p:cNvPr>
          <p:cNvSpPr>
            <a:spLocks noGrp="1"/>
          </p:cNvSpPr>
          <p:nvPr>
            <p:ph type="dt" sz="half" idx="10"/>
          </p:nvPr>
        </p:nvSpPr>
        <p:spPr/>
        <p:txBody>
          <a:bodyPr/>
          <a:lstStyle>
            <a:lvl1pPr>
              <a:defRPr/>
            </a:lvl1pPr>
          </a:lstStyle>
          <a:p>
            <a:pPr>
              <a:defRPr/>
            </a:pPr>
            <a:fld id="{37F01384-1A26-482E-BD4F-700459F8DE84}"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FF6CDE65-5449-4807-9ACF-84F3BC0ED0F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229CF5BD-D76D-41DF-A25C-BE15F164EEB9}"/>
              </a:ext>
            </a:extLst>
          </p:cNvPr>
          <p:cNvSpPr>
            <a:spLocks noGrp="1"/>
          </p:cNvSpPr>
          <p:nvPr>
            <p:ph type="sldNum" sz="quarter" idx="12"/>
          </p:nvPr>
        </p:nvSpPr>
        <p:spPr/>
        <p:txBody>
          <a:bodyPr/>
          <a:lstStyle>
            <a:lvl1pPr>
              <a:defRPr/>
            </a:lvl1pPr>
          </a:lstStyle>
          <a:p>
            <a:pPr>
              <a:defRPr/>
            </a:pPr>
            <a:fld id="{34A83D89-FD34-4BA9-B40D-0458F4548FD2}" type="slidenum">
              <a:rPr lang="sv-SE"/>
              <a:pPr>
                <a:defRPr/>
              </a:pPr>
              <a:t>‹#›</a:t>
            </a:fld>
            <a:endParaRPr lang="sv-SE"/>
          </a:p>
        </p:txBody>
      </p:sp>
    </p:spTree>
    <p:extLst>
      <p:ext uri="{BB962C8B-B14F-4D97-AF65-F5344CB8AC3E}">
        <p14:creationId xmlns:p14="http://schemas.microsoft.com/office/powerpoint/2010/main" val="4913503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CD41869-AF57-496F-B53A-811F8F83A3C6}"/>
              </a:ext>
            </a:extLst>
          </p:cNvPr>
          <p:cNvSpPr>
            <a:spLocks noGrp="1"/>
          </p:cNvSpPr>
          <p:nvPr>
            <p:ph type="dt" sz="half" idx="10"/>
          </p:nvPr>
        </p:nvSpPr>
        <p:spPr/>
        <p:txBody>
          <a:bodyPr/>
          <a:lstStyle>
            <a:lvl1pPr>
              <a:defRPr/>
            </a:lvl1pPr>
          </a:lstStyle>
          <a:p>
            <a:pPr>
              <a:defRPr/>
            </a:pPr>
            <a:fld id="{26075BCC-9AF9-4FBE-B3E3-F93399C91969}"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9F401C84-42BC-46F3-9418-13E4230AF62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F903B58-D4D2-451D-A36F-5B5849159F39}"/>
              </a:ext>
            </a:extLst>
          </p:cNvPr>
          <p:cNvSpPr>
            <a:spLocks noGrp="1"/>
          </p:cNvSpPr>
          <p:nvPr>
            <p:ph type="sldNum" sz="quarter" idx="12"/>
          </p:nvPr>
        </p:nvSpPr>
        <p:spPr/>
        <p:txBody>
          <a:bodyPr/>
          <a:lstStyle>
            <a:lvl1pPr>
              <a:defRPr/>
            </a:lvl1pPr>
          </a:lstStyle>
          <a:p>
            <a:pPr>
              <a:defRPr/>
            </a:pPr>
            <a:fld id="{C7DED3AA-8BB7-4EC3-B985-9E9AFCBDA618}" type="slidenum">
              <a:rPr lang="sv-SE"/>
              <a:pPr>
                <a:defRPr/>
              </a:pPr>
              <a:t>‹#›</a:t>
            </a:fld>
            <a:endParaRPr lang="sv-SE"/>
          </a:p>
        </p:txBody>
      </p:sp>
    </p:spTree>
    <p:extLst>
      <p:ext uri="{BB962C8B-B14F-4D97-AF65-F5344CB8AC3E}">
        <p14:creationId xmlns:p14="http://schemas.microsoft.com/office/powerpoint/2010/main" val="18017562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F28155-B484-4FA1-B1A8-A42DE3C3F9CC}"/>
              </a:ext>
            </a:extLst>
          </p:cNvPr>
          <p:cNvSpPr>
            <a:spLocks noGrp="1"/>
          </p:cNvSpPr>
          <p:nvPr>
            <p:ph type="dt" sz="half" idx="10"/>
          </p:nvPr>
        </p:nvSpPr>
        <p:spPr/>
        <p:txBody>
          <a:bodyPr/>
          <a:lstStyle>
            <a:lvl1pPr>
              <a:defRPr/>
            </a:lvl1pPr>
          </a:lstStyle>
          <a:p>
            <a:pPr>
              <a:defRPr/>
            </a:pPr>
            <a:fld id="{B2F2DF7D-1A2B-429F-996C-44E999D74EEE}"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F0352BF-3388-4DC5-B68F-96530339615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3BF2ED-1F0B-456B-8E8B-EF04E30EBC0E}"/>
              </a:ext>
            </a:extLst>
          </p:cNvPr>
          <p:cNvSpPr>
            <a:spLocks noGrp="1"/>
          </p:cNvSpPr>
          <p:nvPr>
            <p:ph type="sldNum" sz="quarter" idx="12"/>
          </p:nvPr>
        </p:nvSpPr>
        <p:spPr/>
        <p:txBody>
          <a:bodyPr/>
          <a:lstStyle>
            <a:lvl1pPr>
              <a:defRPr/>
            </a:lvl1pPr>
          </a:lstStyle>
          <a:p>
            <a:pPr>
              <a:defRPr/>
            </a:pPr>
            <a:fld id="{9DCAC26B-1791-4F00-89B7-7DBF04202DF6}" type="slidenum">
              <a:rPr lang="sv-SE"/>
              <a:pPr>
                <a:defRPr/>
              </a:pPr>
              <a:t>‹#›</a:t>
            </a:fld>
            <a:endParaRPr lang="sv-SE"/>
          </a:p>
        </p:txBody>
      </p:sp>
    </p:spTree>
    <p:extLst>
      <p:ext uri="{BB962C8B-B14F-4D97-AF65-F5344CB8AC3E}">
        <p14:creationId xmlns:p14="http://schemas.microsoft.com/office/powerpoint/2010/main" val="11964998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9BB959-0C47-4759-8CA5-E86F4A1FAB03}"/>
              </a:ext>
            </a:extLst>
          </p:cNvPr>
          <p:cNvSpPr>
            <a:spLocks noGrp="1"/>
          </p:cNvSpPr>
          <p:nvPr>
            <p:ph type="dt" sz="half" idx="10"/>
          </p:nvPr>
        </p:nvSpPr>
        <p:spPr/>
        <p:txBody>
          <a:bodyPr/>
          <a:lstStyle>
            <a:lvl1pPr>
              <a:defRPr/>
            </a:lvl1pPr>
          </a:lstStyle>
          <a:p>
            <a:pPr>
              <a:defRPr/>
            </a:pPr>
            <a:fld id="{50259E07-59F8-4F1E-9B13-141C9C165A6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E5AB020C-D400-4E0E-98F8-A2821DA6ED6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E592313-A882-4C2B-AB74-ACD67475BEF8}"/>
              </a:ext>
            </a:extLst>
          </p:cNvPr>
          <p:cNvSpPr>
            <a:spLocks noGrp="1"/>
          </p:cNvSpPr>
          <p:nvPr>
            <p:ph type="sldNum" sz="quarter" idx="12"/>
          </p:nvPr>
        </p:nvSpPr>
        <p:spPr/>
        <p:txBody>
          <a:bodyPr/>
          <a:lstStyle>
            <a:lvl1pPr>
              <a:defRPr/>
            </a:lvl1pPr>
          </a:lstStyle>
          <a:p>
            <a:pPr>
              <a:defRPr/>
            </a:pPr>
            <a:fld id="{26A6389A-AF98-4C22-B3E4-5B3B52867024}" type="slidenum">
              <a:rPr lang="sv-SE"/>
              <a:pPr>
                <a:defRPr/>
              </a:pPr>
              <a:t>‹#›</a:t>
            </a:fld>
            <a:endParaRPr lang="sv-SE"/>
          </a:p>
        </p:txBody>
      </p:sp>
    </p:spTree>
    <p:extLst>
      <p:ext uri="{BB962C8B-B14F-4D97-AF65-F5344CB8AC3E}">
        <p14:creationId xmlns:p14="http://schemas.microsoft.com/office/powerpoint/2010/main" val="5895341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En platshållare">
    <p:spTree>
      <p:nvGrpSpPr>
        <p:cNvPr id="1" name=""/>
        <p:cNvGrpSpPr/>
        <p:nvPr/>
      </p:nvGrpSpPr>
      <p:grpSpPr>
        <a:xfrm>
          <a:off x="0" y="0"/>
          <a:ext cx="0" cy="0"/>
          <a:chOff x="0" y="0"/>
          <a:chExt cx="0" cy="0"/>
        </a:xfrm>
      </p:grpSpPr>
      <p:sp>
        <p:nvSpPr>
          <p:cNvPr id="7" name="Platshållare för innehåll 6"/>
          <p:cNvSpPr>
            <a:spLocks noGrp="1"/>
          </p:cNvSpPr>
          <p:nvPr>
            <p:ph sz="quarter" idx="10"/>
          </p:nvPr>
        </p:nvSpPr>
        <p:spPr>
          <a:xfrm>
            <a:off x="1047716" y="2357430"/>
            <a:ext cx="10096571"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a:t>Klicka här för att ändra format på bakgrundstexten</a:t>
            </a:r>
          </a:p>
          <a:p>
            <a:pPr lvl="1"/>
            <a:r>
              <a:rPr lang="sv-SE"/>
              <a:t>Nivå två</a:t>
            </a:r>
          </a:p>
        </p:txBody>
      </p:sp>
      <p:sp>
        <p:nvSpPr>
          <p:cNvPr id="8"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094653638"/>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0A18084-56E8-464F-BDCE-1A8BAC1EBD03}"/>
              </a:ext>
            </a:extLst>
          </p:cNvPr>
          <p:cNvSpPr>
            <a:spLocks noGrp="1"/>
          </p:cNvSpPr>
          <p:nvPr>
            <p:ph type="dt" sz="half" idx="10"/>
          </p:nvPr>
        </p:nvSpPr>
        <p:spPr/>
        <p:txBody>
          <a:bodyPr/>
          <a:lstStyle>
            <a:lvl1pPr>
              <a:defRPr/>
            </a:lvl1pPr>
          </a:lstStyle>
          <a:p>
            <a:pPr>
              <a:defRPr/>
            </a:pPr>
            <a:fld id="{1849136A-92F9-4203-A7C4-223FD2D9C50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BC38FE51-B766-4C1E-A847-0BC42433149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2358FF-1DBF-4C64-A138-E6138B17C638}"/>
              </a:ext>
            </a:extLst>
          </p:cNvPr>
          <p:cNvSpPr>
            <a:spLocks noGrp="1"/>
          </p:cNvSpPr>
          <p:nvPr>
            <p:ph type="sldNum" sz="quarter" idx="12"/>
          </p:nvPr>
        </p:nvSpPr>
        <p:spPr/>
        <p:txBody>
          <a:bodyPr/>
          <a:lstStyle>
            <a:lvl1pPr>
              <a:defRPr/>
            </a:lvl1pPr>
          </a:lstStyle>
          <a:p>
            <a:pPr>
              <a:defRPr/>
            </a:pPr>
            <a:fld id="{B96BF427-E5AE-43C8-BBA7-801B232396BE}" type="slidenum">
              <a:rPr lang="sv-SE"/>
              <a:pPr>
                <a:defRPr/>
              </a:pPr>
              <a:t>‹#›</a:t>
            </a:fld>
            <a:endParaRPr lang="sv-SE"/>
          </a:p>
        </p:txBody>
      </p:sp>
    </p:spTree>
    <p:extLst>
      <p:ext uri="{BB962C8B-B14F-4D97-AF65-F5344CB8AC3E}">
        <p14:creationId xmlns:p14="http://schemas.microsoft.com/office/powerpoint/2010/main" val="7028047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205534-1F01-4C41-BB4A-5DA4573AA816}"/>
              </a:ext>
            </a:extLst>
          </p:cNvPr>
          <p:cNvSpPr>
            <a:spLocks noGrp="1"/>
          </p:cNvSpPr>
          <p:nvPr>
            <p:ph type="dt" sz="half" idx="10"/>
          </p:nvPr>
        </p:nvSpPr>
        <p:spPr/>
        <p:txBody>
          <a:bodyPr/>
          <a:lstStyle>
            <a:lvl1pPr>
              <a:defRPr/>
            </a:lvl1pPr>
          </a:lstStyle>
          <a:p>
            <a:pPr>
              <a:defRPr/>
            </a:pPr>
            <a:fld id="{96759EFF-12E8-49BD-8BF4-F146281DDAB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2F2F3CB6-90AA-493F-9AB0-E43590BEA65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1061BF-072F-4246-8340-91B4C550916E}"/>
              </a:ext>
            </a:extLst>
          </p:cNvPr>
          <p:cNvSpPr>
            <a:spLocks noGrp="1"/>
          </p:cNvSpPr>
          <p:nvPr>
            <p:ph type="sldNum" sz="quarter" idx="12"/>
          </p:nvPr>
        </p:nvSpPr>
        <p:spPr/>
        <p:txBody>
          <a:bodyPr/>
          <a:lstStyle>
            <a:lvl1pPr>
              <a:defRPr/>
            </a:lvl1pPr>
          </a:lstStyle>
          <a:p>
            <a:pPr>
              <a:defRPr/>
            </a:pPr>
            <a:fld id="{528747FC-5347-4632-88A8-87852563B67C}" type="slidenum">
              <a:rPr lang="sv-SE"/>
              <a:pPr>
                <a:defRPr/>
              </a:pPr>
              <a:t>‹#›</a:t>
            </a:fld>
            <a:endParaRPr lang="sv-SE"/>
          </a:p>
        </p:txBody>
      </p:sp>
    </p:spTree>
    <p:extLst>
      <p:ext uri="{BB962C8B-B14F-4D97-AF65-F5344CB8AC3E}">
        <p14:creationId xmlns:p14="http://schemas.microsoft.com/office/powerpoint/2010/main" val="16463524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3ECEF62-AB74-4086-B68D-088E5BB1AA5F}"/>
              </a:ext>
            </a:extLst>
          </p:cNvPr>
          <p:cNvSpPr>
            <a:spLocks noGrp="1"/>
          </p:cNvSpPr>
          <p:nvPr>
            <p:ph type="dt" sz="half" idx="10"/>
          </p:nvPr>
        </p:nvSpPr>
        <p:spPr/>
        <p:txBody>
          <a:bodyPr/>
          <a:lstStyle>
            <a:lvl1pPr>
              <a:defRPr/>
            </a:lvl1pPr>
          </a:lstStyle>
          <a:p>
            <a:pPr>
              <a:defRPr/>
            </a:pPr>
            <a:fld id="{E543F6F5-AA0B-4C58-851B-456C0994ECB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0FFCE20-9AD8-4506-997F-78B4B5CEF78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CF07BB4-3259-4AAD-BC67-E33D7BF9CAE1}"/>
              </a:ext>
            </a:extLst>
          </p:cNvPr>
          <p:cNvSpPr>
            <a:spLocks noGrp="1"/>
          </p:cNvSpPr>
          <p:nvPr>
            <p:ph type="sldNum" sz="quarter" idx="12"/>
          </p:nvPr>
        </p:nvSpPr>
        <p:spPr/>
        <p:txBody>
          <a:bodyPr/>
          <a:lstStyle>
            <a:lvl1pPr>
              <a:defRPr/>
            </a:lvl1pPr>
          </a:lstStyle>
          <a:p>
            <a:pPr>
              <a:defRPr/>
            </a:pPr>
            <a:fld id="{98256ADA-F31C-40E9-AA15-93EC9F7023CC}" type="slidenum">
              <a:rPr lang="sv-SE"/>
              <a:pPr>
                <a:defRPr/>
              </a:pPr>
              <a:t>‹#›</a:t>
            </a:fld>
            <a:endParaRPr lang="sv-SE"/>
          </a:p>
        </p:txBody>
      </p:sp>
    </p:spTree>
    <p:extLst>
      <p:ext uri="{BB962C8B-B14F-4D97-AF65-F5344CB8AC3E}">
        <p14:creationId xmlns:p14="http://schemas.microsoft.com/office/powerpoint/2010/main" val="11791840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02BCE61-EBBB-4996-A6DB-A998852C7812}"/>
              </a:ext>
            </a:extLst>
          </p:cNvPr>
          <p:cNvSpPr>
            <a:spLocks noGrp="1"/>
          </p:cNvSpPr>
          <p:nvPr>
            <p:ph type="dt" sz="half" idx="10"/>
          </p:nvPr>
        </p:nvSpPr>
        <p:spPr/>
        <p:txBody>
          <a:bodyPr/>
          <a:lstStyle>
            <a:lvl1pPr>
              <a:defRPr/>
            </a:lvl1pPr>
          </a:lstStyle>
          <a:p>
            <a:pPr>
              <a:defRPr/>
            </a:pPr>
            <a:fld id="{A1413778-2CDD-4009-9046-8EBD2A58A16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3CA5215E-4E42-4A73-95D3-016532A986B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1AA4441-55DE-460B-BB5F-27B6E07D03A1}"/>
              </a:ext>
            </a:extLst>
          </p:cNvPr>
          <p:cNvSpPr>
            <a:spLocks noGrp="1"/>
          </p:cNvSpPr>
          <p:nvPr>
            <p:ph type="sldNum" sz="quarter" idx="12"/>
          </p:nvPr>
        </p:nvSpPr>
        <p:spPr/>
        <p:txBody>
          <a:bodyPr/>
          <a:lstStyle>
            <a:lvl1pPr>
              <a:defRPr/>
            </a:lvl1pPr>
          </a:lstStyle>
          <a:p>
            <a:pPr>
              <a:defRPr/>
            </a:pPr>
            <a:fld id="{F102C516-116A-45DE-987F-B602940E8341}" type="slidenum">
              <a:rPr lang="sv-SE"/>
              <a:pPr>
                <a:defRPr/>
              </a:pPr>
              <a:t>‹#›</a:t>
            </a:fld>
            <a:endParaRPr lang="sv-SE"/>
          </a:p>
        </p:txBody>
      </p:sp>
    </p:spTree>
    <p:extLst>
      <p:ext uri="{BB962C8B-B14F-4D97-AF65-F5344CB8AC3E}">
        <p14:creationId xmlns:p14="http://schemas.microsoft.com/office/powerpoint/2010/main" val="4517088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EDF2D9-1B48-4E00-9782-90E280574EF1}"/>
              </a:ext>
            </a:extLst>
          </p:cNvPr>
          <p:cNvSpPr>
            <a:spLocks noGrp="1"/>
          </p:cNvSpPr>
          <p:nvPr>
            <p:ph type="dt" sz="half" idx="10"/>
          </p:nvPr>
        </p:nvSpPr>
        <p:spPr/>
        <p:txBody>
          <a:bodyPr/>
          <a:lstStyle>
            <a:lvl1pPr>
              <a:defRPr/>
            </a:lvl1pPr>
          </a:lstStyle>
          <a:p>
            <a:pPr>
              <a:defRPr/>
            </a:pPr>
            <a:fld id="{3C9D5BE3-6F3B-440F-AF25-3F64053D7F82}"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4197B171-D443-45F8-8EB0-71A346182A12}"/>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468476A6-0DF1-4DA2-9F6C-DCE595CA7493}"/>
              </a:ext>
            </a:extLst>
          </p:cNvPr>
          <p:cNvSpPr>
            <a:spLocks noGrp="1"/>
          </p:cNvSpPr>
          <p:nvPr>
            <p:ph type="sldNum" sz="quarter" idx="12"/>
          </p:nvPr>
        </p:nvSpPr>
        <p:spPr/>
        <p:txBody>
          <a:bodyPr/>
          <a:lstStyle>
            <a:lvl1pPr>
              <a:defRPr/>
            </a:lvl1pPr>
          </a:lstStyle>
          <a:p>
            <a:pPr>
              <a:defRPr/>
            </a:pPr>
            <a:fld id="{B5DC67FF-BABB-424E-83E9-CA036CE9F782}" type="slidenum">
              <a:rPr lang="sv-SE"/>
              <a:pPr>
                <a:defRPr/>
              </a:pPr>
              <a:t>‹#›</a:t>
            </a:fld>
            <a:endParaRPr lang="sv-SE"/>
          </a:p>
        </p:txBody>
      </p:sp>
    </p:spTree>
    <p:extLst>
      <p:ext uri="{BB962C8B-B14F-4D97-AF65-F5344CB8AC3E}">
        <p14:creationId xmlns:p14="http://schemas.microsoft.com/office/powerpoint/2010/main" val="484938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8CA65DE-D563-4A8F-86C4-4C30D1B3F4A4}"/>
              </a:ext>
            </a:extLst>
          </p:cNvPr>
          <p:cNvSpPr>
            <a:spLocks noGrp="1"/>
          </p:cNvSpPr>
          <p:nvPr>
            <p:ph type="dt" sz="half" idx="10"/>
          </p:nvPr>
        </p:nvSpPr>
        <p:spPr/>
        <p:txBody>
          <a:bodyPr/>
          <a:lstStyle>
            <a:lvl1pPr>
              <a:defRPr/>
            </a:lvl1pPr>
          </a:lstStyle>
          <a:p>
            <a:pPr>
              <a:defRPr/>
            </a:pPr>
            <a:fld id="{5AEA2C37-5790-4E41-B3B4-9CA3B1E404E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E96E35BD-DC16-4194-9125-8B6027107CE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56E6C50-9688-4016-B2D3-83FFEDD8D49B}"/>
              </a:ext>
            </a:extLst>
          </p:cNvPr>
          <p:cNvSpPr>
            <a:spLocks noGrp="1"/>
          </p:cNvSpPr>
          <p:nvPr>
            <p:ph type="sldNum" sz="quarter" idx="12"/>
          </p:nvPr>
        </p:nvSpPr>
        <p:spPr/>
        <p:txBody>
          <a:bodyPr/>
          <a:lstStyle>
            <a:lvl1pPr>
              <a:defRPr/>
            </a:lvl1pPr>
          </a:lstStyle>
          <a:p>
            <a:pPr>
              <a:defRPr/>
            </a:pPr>
            <a:fld id="{2D4973B6-44D6-46BF-9966-BCDBB996F81E}" type="slidenum">
              <a:rPr lang="sv-SE"/>
              <a:pPr>
                <a:defRPr/>
              </a:pPr>
              <a:t>‹#›</a:t>
            </a:fld>
            <a:endParaRPr lang="sv-SE"/>
          </a:p>
        </p:txBody>
      </p:sp>
    </p:spTree>
    <p:extLst>
      <p:ext uri="{BB962C8B-B14F-4D97-AF65-F5344CB8AC3E}">
        <p14:creationId xmlns:p14="http://schemas.microsoft.com/office/powerpoint/2010/main" val="25605377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B3B4DA38-FA84-4524-B9D9-5C82F64FEA48}"/>
              </a:ext>
            </a:extLst>
          </p:cNvPr>
          <p:cNvSpPr>
            <a:spLocks noGrp="1"/>
          </p:cNvSpPr>
          <p:nvPr>
            <p:ph type="dt" sz="half" idx="10"/>
          </p:nvPr>
        </p:nvSpPr>
        <p:spPr/>
        <p:txBody>
          <a:bodyPr/>
          <a:lstStyle>
            <a:lvl1pPr>
              <a:defRPr/>
            </a:lvl1pPr>
          </a:lstStyle>
          <a:p>
            <a:pPr>
              <a:defRPr/>
            </a:pPr>
            <a:fld id="{925F2B67-6A81-4A80-9758-02BCFF85F09B}"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E27A6414-5EE0-4824-A511-2D1A850B5F3F}"/>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8EBCF8E-B352-408D-93FF-76C05485E314}"/>
              </a:ext>
            </a:extLst>
          </p:cNvPr>
          <p:cNvSpPr>
            <a:spLocks noGrp="1"/>
          </p:cNvSpPr>
          <p:nvPr>
            <p:ph type="sldNum" sz="quarter" idx="12"/>
          </p:nvPr>
        </p:nvSpPr>
        <p:spPr/>
        <p:txBody>
          <a:bodyPr/>
          <a:lstStyle>
            <a:lvl1pPr>
              <a:defRPr/>
            </a:lvl1pPr>
          </a:lstStyle>
          <a:p>
            <a:pPr>
              <a:defRPr/>
            </a:pPr>
            <a:fld id="{A9E81574-6E6A-4DDD-AEFE-2B41F52D0BC1}" type="slidenum">
              <a:rPr lang="sv-SE"/>
              <a:pPr>
                <a:defRPr/>
              </a:pPr>
              <a:t>‹#›</a:t>
            </a:fld>
            <a:endParaRPr lang="sv-SE"/>
          </a:p>
        </p:txBody>
      </p:sp>
    </p:spTree>
    <p:extLst>
      <p:ext uri="{BB962C8B-B14F-4D97-AF65-F5344CB8AC3E}">
        <p14:creationId xmlns:p14="http://schemas.microsoft.com/office/powerpoint/2010/main" val="25350937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3DBDEEE8-C6BD-425A-B5C2-A643ABE96322}"/>
              </a:ext>
            </a:extLst>
          </p:cNvPr>
          <p:cNvSpPr>
            <a:spLocks noGrp="1"/>
          </p:cNvSpPr>
          <p:nvPr>
            <p:ph type="dt" sz="half" idx="10"/>
          </p:nvPr>
        </p:nvSpPr>
        <p:spPr/>
        <p:txBody>
          <a:bodyPr/>
          <a:lstStyle>
            <a:lvl1pPr>
              <a:defRPr/>
            </a:lvl1pPr>
          </a:lstStyle>
          <a:p>
            <a:pPr>
              <a:defRPr/>
            </a:pPr>
            <a:fld id="{D3C9C7E5-FB47-4AEF-98BA-B27E8C2EBB7E}"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95B13DA3-27F6-4A7D-8729-3D0582EDDE5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C9BA1A9-6BC2-4EB5-82BA-B4E8FDB78CB1}"/>
              </a:ext>
            </a:extLst>
          </p:cNvPr>
          <p:cNvSpPr>
            <a:spLocks noGrp="1"/>
          </p:cNvSpPr>
          <p:nvPr>
            <p:ph type="sldNum" sz="quarter" idx="12"/>
          </p:nvPr>
        </p:nvSpPr>
        <p:spPr/>
        <p:txBody>
          <a:bodyPr/>
          <a:lstStyle>
            <a:lvl1pPr>
              <a:defRPr/>
            </a:lvl1pPr>
          </a:lstStyle>
          <a:p>
            <a:pPr>
              <a:defRPr/>
            </a:pPr>
            <a:fld id="{ED508ED5-E555-4493-9EB0-1D955AFFBF87}" type="slidenum">
              <a:rPr lang="sv-SE"/>
              <a:pPr>
                <a:defRPr/>
              </a:pPr>
              <a:t>‹#›</a:t>
            </a:fld>
            <a:endParaRPr lang="sv-SE"/>
          </a:p>
        </p:txBody>
      </p:sp>
    </p:spTree>
    <p:extLst>
      <p:ext uri="{BB962C8B-B14F-4D97-AF65-F5344CB8AC3E}">
        <p14:creationId xmlns:p14="http://schemas.microsoft.com/office/powerpoint/2010/main" val="21023213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02783D2-F8A6-4F1F-8086-BD4D10657336}"/>
              </a:ext>
            </a:extLst>
          </p:cNvPr>
          <p:cNvSpPr>
            <a:spLocks noGrp="1"/>
          </p:cNvSpPr>
          <p:nvPr>
            <p:ph type="dt" sz="half" idx="10"/>
          </p:nvPr>
        </p:nvSpPr>
        <p:spPr/>
        <p:txBody>
          <a:bodyPr/>
          <a:lstStyle>
            <a:lvl1pPr>
              <a:defRPr/>
            </a:lvl1pPr>
          </a:lstStyle>
          <a:p>
            <a:pPr>
              <a:defRPr/>
            </a:pPr>
            <a:fld id="{828EBA24-90D2-48EB-8CFE-3101A8FAB61F}"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CD7D4597-B4C9-4E1C-BF97-B8F7E3E0F90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0A2D8F6-DC97-40A7-BC37-816653958896}"/>
              </a:ext>
            </a:extLst>
          </p:cNvPr>
          <p:cNvSpPr>
            <a:spLocks noGrp="1"/>
          </p:cNvSpPr>
          <p:nvPr>
            <p:ph type="sldNum" sz="quarter" idx="12"/>
          </p:nvPr>
        </p:nvSpPr>
        <p:spPr/>
        <p:txBody>
          <a:bodyPr/>
          <a:lstStyle>
            <a:lvl1pPr>
              <a:defRPr/>
            </a:lvl1pPr>
          </a:lstStyle>
          <a:p>
            <a:pPr>
              <a:defRPr/>
            </a:pPr>
            <a:fld id="{0370D710-6541-4ACB-9273-58EA4738EE80}" type="slidenum">
              <a:rPr lang="sv-SE"/>
              <a:pPr>
                <a:defRPr/>
              </a:pPr>
              <a:t>‹#›</a:t>
            </a:fld>
            <a:endParaRPr lang="sv-SE"/>
          </a:p>
        </p:txBody>
      </p:sp>
    </p:spTree>
    <p:extLst>
      <p:ext uri="{BB962C8B-B14F-4D97-AF65-F5344CB8AC3E}">
        <p14:creationId xmlns:p14="http://schemas.microsoft.com/office/powerpoint/2010/main" val="6272066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A4D773B-8058-40DA-A20E-660B48631A63}"/>
              </a:ext>
            </a:extLst>
          </p:cNvPr>
          <p:cNvSpPr>
            <a:spLocks noGrp="1"/>
          </p:cNvSpPr>
          <p:nvPr>
            <p:ph type="dt" sz="half" idx="10"/>
          </p:nvPr>
        </p:nvSpPr>
        <p:spPr/>
        <p:txBody>
          <a:bodyPr/>
          <a:lstStyle>
            <a:lvl1pPr>
              <a:defRPr/>
            </a:lvl1pPr>
          </a:lstStyle>
          <a:p>
            <a:pPr>
              <a:defRPr/>
            </a:pPr>
            <a:fld id="{DE8C1976-A426-4CD0-98FC-F48CC1061C56}"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FC9ED7D-4B96-4D40-8C78-49F1663580D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B6FDC0-22AE-4FB8-A057-914972CF869A}"/>
              </a:ext>
            </a:extLst>
          </p:cNvPr>
          <p:cNvSpPr>
            <a:spLocks noGrp="1"/>
          </p:cNvSpPr>
          <p:nvPr>
            <p:ph type="sldNum" sz="quarter" idx="12"/>
          </p:nvPr>
        </p:nvSpPr>
        <p:spPr/>
        <p:txBody>
          <a:bodyPr/>
          <a:lstStyle>
            <a:lvl1pPr>
              <a:defRPr/>
            </a:lvl1pPr>
          </a:lstStyle>
          <a:p>
            <a:pPr>
              <a:defRPr/>
            </a:pPr>
            <a:fld id="{EBD2BAEA-2E59-4C02-817B-312153162B0D}" type="slidenum">
              <a:rPr lang="sv-SE"/>
              <a:pPr>
                <a:defRPr/>
              </a:pPr>
              <a:t>‹#›</a:t>
            </a:fld>
            <a:endParaRPr lang="sv-SE"/>
          </a:p>
        </p:txBody>
      </p:sp>
    </p:spTree>
    <p:extLst>
      <p:ext uri="{BB962C8B-B14F-4D97-AF65-F5344CB8AC3E}">
        <p14:creationId xmlns:p14="http://schemas.microsoft.com/office/powerpoint/2010/main" val="37878830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1F8DB7-37A4-4FDF-A2DF-BFEECB840FDD}"/>
              </a:ext>
            </a:extLst>
          </p:cNvPr>
          <p:cNvSpPr>
            <a:spLocks noGrp="1"/>
          </p:cNvSpPr>
          <p:nvPr>
            <p:ph type="dt" sz="half" idx="10"/>
          </p:nvPr>
        </p:nvSpPr>
        <p:spPr/>
        <p:txBody>
          <a:bodyPr/>
          <a:lstStyle>
            <a:lvl1pPr>
              <a:defRPr/>
            </a:lvl1pPr>
          </a:lstStyle>
          <a:p>
            <a:pPr>
              <a:defRPr/>
            </a:pPr>
            <a:fld id="{B73315B4-6117-4041-B8E2-3C1DF63E9031}"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29A0D1C-E7C2-4A46-9A65-024DEE997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5CAA30E-6D41-4CC7-8387-A07E83CE02CC}"/>
              </a:ext>
            </a:extLst>
          </p:cNvPr>
          <p:cNvSpPr>
            <a:spLocks noGrp="1"/>
          </p:cNvSpPr>
          <p:nvPr>
            <p:ph type="sldNum" sz="quarter" idx="12"/>
          </p:nvPr>
        </p:nvSpPr>
        <p:spPr/>
        <p:txBody>
          <a:bodyPr/>
          <a:lstStyle>
            <a:lvl1pPr>
              <a:defRPr/>
            </a:lvl1pPr>
          </a:lstStyle>
          <a:p>
            <a:pPr>
              <a:defRPr/>
            </a:pPr>
            <a:fld id="{77B9AF92-3230-488D-A930-32057A0F49CC}" type="slidenum">
              <a:rPr lang="sv-SE"/>
              <a:pPr>
                <a:defRPr/>
              </a:pPr>
              <a:t>‹#›</a:t>
            </a:fld>
            <a:endParaRPr lang="sv-SE"/>
          </a:p>
        </p:txBody>
      </p:sp>
    </p:spTree>
    <p:extLst>
      <p:ext uri="{BB962C8B-B14F-4D97-AF65-F5344CB8AC3E}">
        <p14:creationId xmlns:p14="http://schemas.microsoft.com/office/powerpoint/2010/main" val="2265301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19F591-6FA8-432C-8C80-CE94A925C0D4}"/>
              </a:ext>
            </a:extLst>
          </p:cNvPr>
          <p:cNvSpPr>
            <a:spLocks noGrp="1"/>
          </p:cNvSpPr>
          <p:nvPr>
            <p:ph type="dt" sz="half" idx="10"/>
          </p:nvPr>
        </p:nvSpPr>
        <p:spPr/>
        <p:txBody>
          <a:bodyPr/>
          <a:lstStyle>
            <a:lvl1pPr>
              <a:defRPr/>
            </a:lvl1pPr>
          </a:lstStyle>
          <a:p>
            <a:pPr>
              <a:defRPr/>
            </a:pPr>
            <a:fld id="{B192E333-31FB-4D6A-9B5D-8D9DAED2BFB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3DBFDB0D-1B42-4A1C-BCEB-3E7E8B9AFB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EE05E29-ED85-4F0C-B049-D113D49500F1}"/>
              </a:ext>
            </a:extLst>
          </p:cNvPr>
          <p:cNvSpPr>
            <a:spLocks noGrp="1"/>
          </p:cNvSpPr>
          <p:nvPr>
            <p:ph type="sldNum" sz="quarter" idx="12"/>
          </p:nvPr>
        </p:nvSpPr>
        <p:spPr/>
        <p:txBody>
          <a:bodyPr/>
          <a:lstStyle>
            <a:lvl1pPr>
              <a:defRPr/>
            </a:lvl1pPr>
          </a:lstStyle>
          <a:p>
            <a:pPr>
              <a:defRPr/>
            </a:pPr>
            <a:fld id="{C819E33B-1D5E-42D3-B6E6-C50A79CFB04E}" type="slidenum">
              <a:rPr lang="sv-SE"/>
              <a:pPr>
                <a:defRPr/>
              </a:pPr>
              <a:t>‹#›</a:t>
            </a:fld>
            <a:endParaRPr lang="sv-SE"/>
          </a:p>
        </p:txBody>
      </p:sp>
    </p:spTree>
    <p:extLst>
      <p:ext uri="{BB962C8B-B14F-4D97-AF65-F5344CB8AC3E}">
        <p14:creationId xmlns:p14="http://schemas.microsoft.com/office/powerpoint/2010/main" val="11717279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F34D374-D9FC-4F63-89AC-3B7BA043FA0C}"/>
              </a:ext>
            </a:extLst>
          </p:cNvPr>
          <p:cNvSpPr>
            <a:spLocks noGrp="1"/>
          </p:cNvSpPr>
          <p:nvPr>
            <p:ph type="dt" sz="half" idx="10"/>
          </p:nvPr>
        </p:nvSpPr>
        <p:spPr/>
        <p:txBody>
          <a:bodyPr/>
          <a:lstStyle>
            <a:lvl1pPr>
              <a:defRPr/>
            </a:lvl1pPr>
          </a:lstStyle>
          <a:p>
            <a:pPr>
              <a:defRPr/>
            </a:pPr>
            <a:fld id="{A348D925-171A-4D6E-B15F-F85D4DF6F36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F70A3E2-2688-4454-BA2A-25D905B38BA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40F0B0D-705F-4143-B862-B3843246D844}"/>
              </a:ext>
            </a:extLst>
          </p:cNvPr>
          <p:cNvSpPr>
            <a:spLocks noGrp="1"/>
          </p:cNvSpPr>
          <p:nvPr>
            <p:ph type="sldNum" sz="quarter" idx="12"/>
          </p:nvPr>
        </p:nvSpPr>
        <p:spPr/>
        <p:txBody>
          <a:bodyPr/>
          <a:lstStyle>
            <a:lvl1pPr>
              <a:defRPr/>
            </a:lvl1pPr>
          </a:lstStyle>
          <a:p>
            <a:pPr>
              <a:defRPr/>
            </a:pPr>
            <a:fld id="{25A2465D-91BF-461B-8715-7D186DA9963E}" type="slidenum">
              <a:rPr lang="sv-SE"/>
              <a:pPr>
                <a:defRPr/>
              </a:pPr>
              <a:t>‹#›</a:t>
            </a:fld>
            <a:endParaRPr lang="sv-SE"/>
          </a:p>
        </p:txBody>
      </p:sp>
    </p:spTree>
    <p:extLst>
      <p:ext uri="{BB962C8B-B14F-4D97-AF65-F5344CB8AC3E}">
        <p14:creationId xmlns:p14="http://schemas.microsoft.com/office/powerpoint/2010/main" val="36538310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EC24FF-5C0A-4789-AD17-CA9F4C73CD7A}"/>
              </a:ext>
            </a:extLst>
          </p:cNvPr>
          <p:cNvSpPr>
            <a:spLocks noGrp="1"/>
          </p:cNvSpPr>
          <p:nvPr>
            <p:ph type="dt" sz="half" idx="10"/>
          </p:nvPr>
        </p:nvSpPr>
        <p:spPr/>
        <p:txBody>
          <a:bodyPr/>
          <a:lstStyle>
            <a:lvl1pPr>
              <a:defRPr/>
            </a:lvl1pPr>
          </a:lstStyle>
          <a:p>
            <a:pPr>
              <a:defRPr/>
            </a:pPr>
            <a:fld id="{9BEF1045-CA13-4BFD-8CF4-9025AC607C5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C199D1A-7237-4931-BBAC-3D09E3916F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0B6C3AD-0EE8-40C6-836E-07966C1447EF}"/>
              </a:ext>
            </a:extLst>
          </p:cNvPr>
          <p:cNvSpPr>
            <a:spLocks noGrp="1"/>
          </p:cNvSpPr>
          <p:nvPr>
            <p:ph type="sldNum" sz="quarter" idx="12"/>
          </p:nvPr>
        </p:nvSpPr>
        <p:spPr/>
        <p:txBody>
          <a:bodyPr/>
          <a:lstStyle>
            <a:lvl1pPr>
              <a:defRPr/>
            </a:lvl1pPr>
          </a:lstStyle>
          <a:p>
            <a:pPr>
              <a:defRPr/>
            </a:pPr>
            <a:fld id="{12F0A424-51FB-4735-8115-9368D03E5674}" type="slidenum">
              <a:rPr lang="sv-SE"/>
              <a:pPr>
                <a:defRPr/>
              </a:pPr>
              <a:t>‹#›</a:t>
            </a:fld>
            <a:endParaRPr lang="sv-SE"/>
          </a:p>
        </p:txBody>
      </p:sp>
    </p:spTree>
    <p:extLst>
      <p:ext uri="{BB962C8B-B14F-4D97-AF65-F5344CB8AC3E}">
        <p14:creationId xmlns:p14="http://schemas.microsoft.com/office/powerpoint/2010/main" val="38640827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CCE854-0E44-4719-A341-8F4C1A1ACE74}"/>
              </a:ext>
            </a:extLst>
          </p:cNvPr>
          <p:cNvSpPr>
            <a:spLocks noGrp="1"/>
          </p:cNvSpPr>
          <p:nvPr>
            <p:ph type="dt" sz="half" idx="10"/>
          </p:nvPr>
        </p:nvSpPr>
        <p:spPr/>
        <p:txBody>
          <a:bodyPr/>
          <a:lstStyle>
            <a:lvl1pPr>
              <a:defRPr/>
            </a:lvl1pPr>
          </a:lstStyle>
          <a:p>
            <a:pPr>
              <a:defRPr/>
            </a:pPr>
            <a:fld id="{E3DB8BE9-61DC-4052-8FB5-CBB3D6A2706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2AE76E8-959B-481F-800A-B10344C15CD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DF005D-6DE3-4E0B-8F81-6DB9B05CAE0D}"/>
              </a:ext>
            </a:extLst>
          </p:cNvPr>
          <p:cNvSpPr>
            <a:spLocks noGrp="1"/>
          </p:cNvSpPr>
          <p:nvPr>
            <p:ph type="sldNum" sz="quarter" idx="12"/>
          </p:nvPr>
        </p:nvSpPr>
        <p:spPr/>
        <p:txBody>
          <a:bodyPr/>
          <a:lstStyle>
            <a:lvl1pPr>
              <a:defRPr/>
            </a:lvl1pPr>
          </a:lstStyle>
          <a:p>
            <a:pPr>
              <a:defRPr/>
            </a:pPr>
            <a:fld id="{2569BC0A-821F-483F-823F-CEF9872DD0B5}" type="slidenum">
              <a:rPr lang="sv-SE"/>
              <a:pPr>
                <a:defRPr/>
              </a:pPr>
              <a:t>‹#›</a:t>
            </a:fld>
            <a:endParaRPr lang="sv-SE"/>
          </a:p>
        </p:txBody>
      </p:sp>
    </p:spTree>
    <p:extLst>
      <p:ext uri="{BB962C8B-B14F-4D97-AF65-F5344CB8AC3E}">
        <p14:creationId xmlns:p14="http://schemas.microsoft.com/office/powerpoint/2010/main" val="13421980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40737B04-CCD8-463C-970B-AD6BD68C23D3}"/>
              </a:ext>
            </a:extLst>
          </p:cNvPr>
          <p:cNvSpPr>
            <a:spLocks noGrp="1"/>
          </p:cNvSpPr>
          <p:nvPr>
            <p:ph type="dt" sz="half" idx="10"/>
          </p:nvPr>
        </p:nvSpPr>
        <p:spPr/>
        <p:txBody>
          <a:bodyPr/>
          <a:lstStyle>
            <a:lvl1pPr>
              <a:defRPr/>
            </a:lvl1pPr>
          </a:lstStyle>
          <a:p>
            <a:pPr>
              <a:defRPr/>
            </a:pPr>
            <a:fld id="{F19EDD7D-6C31-45E7-97A9-4E2C8D46A3D0}"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DE9F16DF-0273-4DE1-A441-5CA10D916F5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4C3E5DB-03E9-48F6-B6B6-EEAA946628C9}"/>
              </a:ext>
            </a:extLst>
          </p:cNvPr>
          <p:cNvSpPr>
            <a:spLocks noGrp="1"/>
          </p:cNvSpPr>
          <p:nvPr>
            <p:ph type="sldNum" sz="quarter" idx="12"/>
          </p:nvPr>
        </p:nvSpPr>
        <p:spPr/>
        <p:txBody>
          <a:bodyPr/>
          <a:lstStyle>
            <a:lvl1pPr>
              <a:defRPr/>
            </a:lvl1pPr>
          </a:lstStyle>
          <a:p>
            <a:pPr>
              <a:defRPr/>
            </a:pPr>
            <a:fld id="{F540EC64-9282-4C56-A277-68390B96322F}" type="slidenum">
              <a:rPr lang="sv-SE"/>
              <a:pPr>
                <a:defRPr/>
              </a:pPr>
              <a:t>‹#›</a:t>
            </a:fld>
            <a:endParaRPr lang="sv-SE"/>
          </a:p>
        </p:txBody>
      </p:sp>
    </p:spTree>
    <p:extLst>
      <p:ext uri="{BB962C8B-B14F-4D97-AF65-F5344CB8AC3E}">
        <p14:creationId xmlns:p14="http://schemas.microsoft.com/office/powerpoint/2010/main" val="130523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3A678C5-1848-416D-998E-1651DA35AD4A}"/>
              </a:ext>
            </a:extLst>
          </p:cNvPr>
          <p:cNvSpPr>
            <a:spLocks noGrp="1"/>
          </p:cNvSpPr>
          <p:nvPr>
            <p:ph type="dt" sz="half" idx="10"/>
          </p:nvPr>
        </p:nvSpPr>
        <p:spPr/>
        <p:txBody>
          <a:bodyPr/>
          <a:lstStyle>
            <a:lvl1pPr>
              <a:defRPr/>
            </a:lvl1pPr>
          </a:lstStyle>
          <a:p>
            <a:pPr>
              <a:defRPr/>
            </a:pPr>
            <a:fld id="{4438BFE1-30C1-4926-87FD-263598368E67}"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80086831-5ED3-4F31-A37A-458BDCA96C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9C6FD8E-6214-4C08-9FC5-7A50F2BE3256}"/>
              </a:ext>
            </a:extLst>
          </p:cNvPr>
          <p:cNvSpPr>
            <a:spLocks noGrp="1"/>
          </p:cNvSpPr>
          <p:nvPr>
            <p:ph type="sldNum" sz="quarter" idx="12"/>
          </p:nvPr>
        </p:nvSpPr>
        <p:spPr/>
        <p:txBody>
          <a:bodyPr/>
          <a:lstStyle>
            <a:lvl1pPr>
              <a:defRPr/>
            </a:lvl1pPr>
          </a:lstStyle>
          <a:p>
            <a:pPr>
              <a:defRPr/>
            </a:pPr>
            <a:fld id="{051CC35F-5D44-4E8B-BC9C-2DA982DBA0E9}" type="slidenum">
              <a:rPr lang="sv-SE"/>
              <a:pPr>
                <a:defRPr/>
              </a:pPr>
              <a:t>‹#›</a:t>
            </a:fld>
            <a:endParaRPr lang="sv-SE"/>
          </a:p>
        </p:txBody>
      </p:sp>
    </p:spTree>
    <p:extLst>
      <p:ext uri="{BB962C8B-B14F-4D97-AF65-F5344CB8AC3E}">
        <p14:creationId xmlns:p14="http://schemas.microsoft.com/office/powerpoint/2010/main" val="11720808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FF506F-3C72-4FB2-AF54-E0691CAECE4D}"/>
              </a:ext>
            </a:extLst>
          </p:cNvPr>
          <p:cNvSpPr>
            <a:spLocks noGrp="1"/>
          </p:cNvSpPr>
          <p:nvPr>
            <p:ph type="dt" sz="half" idx="10"/>
          </p:nvPr>
        </p:nvSpPr>
        <p:spPr/>
        <p:txBody>
          <a:bodyPr/>
          <a:lstStyle>
            <a:lvl1pPr>
              <a:defRPr/>
            </a:lvl1pPr>
          </a:lstStyle>
          <a:p>
            <a:pPr>
              <a:defRPr/>
            </a:pPr>
            <a:fld id="{D9F718A9-C7B7-4DB6-9B89-2F0010DB90E4}"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6B14DF0A-B47C-4EB9-969B-B9F32B51E5C4}"/>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435D573-D16D-4FD6-87A0-F5E185AC5101}"/>
              </a:ext>
            </a:extLst>
          </p:cNvPr>
          <p:cNvSpPr>
            <a:spLocks noGrp="1"/>
          </p:cNvSpPr>
          <p:nvPr>
            <p:ph type="sldNum" sz="quarter" idx="12"/>
          </p:nvPr>
        </p:nvSpPr>
        <p:spPr/>
        <p:txBody>
          <a:bodyPr/>
          <a:lstStyle>
            <a:lvl1pPr>
              <a:defRPr/>
            </a:lvl1pPr>
          </a:lstStyle>
          <a:p>
            <a:pPr>
              <a:defRPr/>
            </a:pPr>
            <a:fld id="{68C967DC-41F8-4A3C-8672-A32B7ECBB4AF}" type="slidenum">
              <a:rPr lang="sv-SE"/>
              <a:pPr>
                <a:defRPr/>
              </a:pPr>
              <a:t>‹#›</a:t>
            </a:fld>
            <a:endParaRPr lang="sv-SE"/>
          </a:p>
        </p:txBody>
      </p:sp>
    </p:spTree>
    <p:extLst>
      <p:ext uri="{BB962C8B-B14F-4D97-AF65-F5344CB8AC3E}">
        <p14:creationId xmlns:p14="http://schemas.microsoft.com/office/powerpoint/2010/main" val="26740714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A2912CF-3515-4E5A-A18B-909DEFEC34D5}"/>
              </a:ext>
            </a:extLst>
          </p:cNvPr>
          <p:cNvSpPr>
            <a:spLocks noGrp="1"/>
          </p:cNvSpPr>
          <p:nvPr>
            <p:ph type="dt" sz="half" idx="10"/>
          </p:nvPr>
        </p:nvSpPr>
        <p:spPr/>
        <p:txBody>
          <a:bodyPr/>
          <a:lstStyle>
            <a:lvl1pPr>
              <a:defRPr/>
            </a:lvl1pPr>
          </a:lstStyle>
          <a:p>
            <a:pPr>
              <a:defRPr/>
            </a:pPr>
            <a:fld id="{E135075D-6C6A-4D0E-AA79-F97BF3C49BCC}"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59A2D3BE-6760-4989-B3E6-6D9186F25E7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78B4CF69-4EC2-4CC8-B9B1-0F11AC262A50}"/>
              </a:ext>
            </a:extLst>
          </p:cNvPr>
          <p:cNvSpPr>
            <a:spLocks noGrp="1"/>
          </p:cNvSpPr>
          <p:nvPr>
            <p:ph type="sldNum" sz="quarter" idx="12"/>
          </p:nvPr>
        </p:nvSpPr>
        <p:spPr/>
        <p:txBody>
          <a:bodyPr/>
          <a:lstStyle>
            <a:lvl1pPr>
              <a:defRPr/>
            </a:lvl1pPr>
          </a:lstStyle>
          <a:p>
            <a:pPr>
              <a:defRPr/>
            </a:pPr>
            <a:fld id="{A4AECA47-07D6-4533-9ECD-32FC6A72FDC0}" type="slidenum">
              <a:rPr lang="sv-SE"/>
              <a:pPr>
                <a:defRPr/>
              </a:pPr>
              <a:t>‹#›</a:t>
            </a:fld>
            <a:endParaRPr lang="sv-SE"/>
          </a:p>
        </p:txBody>
      </p:sp>
    </p:spTree>
    <p:extLst>
      <p:ext uri="{BB962C8B-B14F-4D97-AF65-F5344CB8AC3E}">
        <p14:creationId xmlns:p14="http://schemas.microsoft.com/office/powerpoint/2010/main" val="32267704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D63EF82D-7F8C-4E05-BF4C-8BF8904D2AC9}"/>
              </a:ext>
            </a:extLst>
          </p:cNvPr>
          <p:cNvSpPr>
            <a:spLocks noGrp="1"/>
          </p:cNvSpPr>
          <p:nvPr>
            <p:ph type="dt" sz="half" idx="10"/>
          </p:nvPr>
        </p:nvSpPr>
        <p:spPr/>
        <p:txBody>
          <a:bodyPr/>
          <a:lstStyle>
            <a:lvl1pPr>
              <a:defRPr/>
            </a:lvl1pPr>
          </a:lstStyle>
          <a:p>
            <a:pPr>
              <a:defRPr/>
            </a:pPr>
            <a:fld id="{CC5E1AA1-EBE4-4625-8AC8-396FB16DD41B}"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473B6004-5FEE-4FE5-A7DD-D6FDDB06B1F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9F420AE8-9931-4F4C-BA53-6FE5815D902B}"/>
              </a:ext>
            </a:extLst>
          </p:cNvPr>
          <p:cNvSpPr>
            <a:spLocks noGrp="1"/>
          </p:cNvSpPr>
          <p:nvPr>
            <p:ph type="sldNum" sz="quarter" idx="12"/>
          </p:nvPr>
        </p:nvSpPr>
        <p:spPr/>
        <p:txBody>
          <a:bodyPr/>
          <a:lstStyle>
            <a:lvl1pPr>
              <a:defRPr/>
            </a:lvl1pPr>
          </a:lstStyle>
          <a:p>
            <a:pPr>
              <a:defRPr/>
            </a:pPr>
            <a:fld id="{C09A09B6-1078-4B34-94E3-6C972719D884}" type="slidenum">
              <a:rPr lang="sv-SE"/>
              <a:pPr>
                <a:defRPr/>
              </a:pPr>
              <a:t>‹#›</a:t>
            </a:fld>
            <a:endParaRPr lang="sv-SE"/>
          </a:p>
        </p:txBody>
      </p:sp>
    </p:spTree>
    <p:extLst>
      <p:ext uri="{BB962C8B-B14F-4D97-AF65-F5344CB8AC3E}">
        <p14:creationId xmlns:p14="http://schemas.microsoft.com/office/powerpoint/2010/main" val="14270411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C20116-7D5E-4C6A-8F33-8AFC80896A87}"/>
              </a:ext>
            </a:extLst>
          </p:cNvPr>
          <p:cNvSpPr>
            <a:spLocks noGrp="1"/>
          </p:cNvSpPr>
          <p:nvPr>
            <p:ph type="dt" sz="half" idx="10"/>
          </p:nvPr>
        </p:nvSpPr>
        <p:spPr/>
        <p:txBody>
          <a:bodyPr/>
          <a:lstStyle>
            <a:lvl1pPr>
              <a:defRPr/>
            </a:lvl1pPr>
          </a:lstStyle>
          <a:p>
            <a:pPr>
              <a:defRPr/>
            </a:pPr>
            <a:fld id="{0AAB926A-1141-4841-9412-A140436BE905}"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82741268-EFD8-4AD6-8388-105EB47CE70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F914BF4-96E5-4B62-9BAC-E66AC6E9D19F}"/>
              </a:ext>
            </a:extLst>
          </p:cNvPr>
          <p:cNvSpPr>
            <a:spLocks noGrp="1"/>
          </p:cNvSpPr>
          <p:nvPr>
            <p:ph type="sldNum" sz="quarter" idx="12"/>
          </p:nvPr>
        </p:nvSpPr>
        <p:spPr/>
        <p:txBody>
          <a:bodyPr/>
          <a:lstStyle>
            <a:lvl1pPr>
              <a:defRPr/>
            </a:lvl1pPr>
          </a:lstStyle>
          <a:p>
            <a:pPr>
              <a:defRPr/>
            </a:pPr>
            <a:fld id="{10D0E3D9-25C2-4AA8-8935-B64A0E28B2A2}" type="slidenum">
              <a:rPr lang="sv-SE"/>
              <a:pPr>
                <a:defRPr/>
              </a:pPr>
              <a:t>‹#›</a:t>
            </a:fld>
            <a:endParaRPr lang="sv-SE"/>
          </a:p>
        </p:txBody>
      </p:sp>
    </p:spTree>
    <p:extLst>
      <p:ext uri="{BB962C8B-B14F-4D97-AF65-F5344CB8AC3E}">
        <p14:creationId xmlns:p14="http://schemas.microsoft.com/office/powerpoint/2010/main" val="42014269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A4FA904-7C7E-48E8-8907-E038EF8BAC56}"/>
              </a:ext>
            </a:extLst>
          </p:cNvPr>
          <p:cNvSpPr>
            <a:spLocks noGrp="1"/>
          </p:cNvSpPr>
          <p:nvPr>
            <p:ph type="dt" sz="half" idx="10"/>
          </p:nvPr>
        </p:nvSpPr>
        <p:spPr/>
        <p:txBody>
          <a:bodyPr/>
          <a:lstStyle>
            <a:lvl1pPr>
              <a:defRPr/>
            </a:lvl1pPr>
          </a:lstStyle>
          <a:p>
            <a:pPr>
              <a:defRPr/>
            </a:pPr>
            <a:fld id="{DA12697A-B087-425B-81B0-98EEE4FBDC4B}"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DB69D88A-3EC7-4DDA-99EF-6E2731E00FE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F671B5-1940-4C5C-9239-BD3F0354C925}"/>
              </a:ext>
            </a:extLst>
          </p:cNvPr>
          <p:cNvSpPr>
            <a:spLocks noGrp="1"/>
          </p:cNvSpPr>
          <p:nvPr>
            <p:ph type="sldNum" sz="quarter" idx="12"/>
          </p:nvPr>
        </p:nvSpPr>
        <p:spPr/>
        <p:txBody>
          <a:bodyPr/>
          <a:lstStyle>
            <a:lvl1pPr>
              <a:defRPr/>
            </a:lvl1pPr>
          </a:lstStyle>
          <a:p>
            <a:pPr>
              <a:defRPr/>
            </a:pPr>
            <a:fld id="{695D15BC-D8B8-4AA9-A273-29316275C0E7}" type="slidenum">
              <a:rPr lang="sv-SE"/>
              <a:pPr>
                <a:defRPr/>
              </a:pPr>
              <a:t>‹#›</a:t>
            </a:fld>
            <a:endParaRPr lang="sv-SE"/>
          </a:p>
        </p:txBody>
      </p:sp>
    </p:spTree>
    <p:extLst>
      <p:ext uri="{BB962C8B-B14F-4D97-AF65-F5344CB8AC3E}">
        <p14:creationId xmlns:p14="http://schemas.microsoft.com/office/powerpoint/2010/main" val="18627347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527C33-2DA7-4E0E-8EF9-5440D0B6C192}"/>
              </a:ext>
            </a:extLst>
          </p:cNvPr>
          <p:cNvSpPr>
            <a:spLocks noGrp="1"/>
          </p:cNvSpPr>
          <p:nvPr>
            <p:ph type="dt" sz="half" idx="10"/>
          </p:nvPr>
        </p:nvSpPr>
        <p:spPr/>
        <p:txBody>
          <a:bodyPr/>
          <a:lstStyle>
            <a:lvl1pPr>
              <a:defRPr/>
            </a:lvl1pPr>
          </a:lstStyle>
          <a:p>
            <a:pPr>
              <a:defRPr/>
            </a:pPr>
            <a:fld id="{AD1E7C52-1BBB-433B-9F0B-E33AB0D6D03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391FB09-52D4-4FA6-90B1-FDD16DF6C20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5463D3-38B8-4532-A35B-DB5372F45F82}"/>
              </a:ext>
            </a:extLst>
          </p:cNvPr>
          <p:cNvSpPr>
            <a:spLocks noGrp="1"/>
          </p:cNvSpPr>
          <p:nvPr>
            <p:ph type="sldNum" sz="quarter" idx="12"/>
          </p:nvPr>
        </p:nvSpPr>
        <p:spPr/>
        <p:txBody>
          <a:bodyPr/>
          <a:lstStyle>
            <a:lvl1pPr>
              <a:defRPr/>
            </a:lvl1pPr>
          </a:lstStyle>
          <a:p>
            <a:pPr>
              <a:defRPr/>
            </a:pPr>
            <a:fld id="{078F22BB-172A-4DEC-AC17-F34728564B1A}" type="slidenum">
              <a:rPr lang="sv-SE"/>
              <a:pPr>
                <a:defRPr/>
              </a:pPr>
              <a:t>‹#›</a:t>
            </a:fld>
            <a:endParaRPr lang="sv-SE"/>
          </a:p>
        </p:txBody>
      </p:sp>
    </p:spTree>
    <p:extLst>
      <p:ext uri="{BB962C8B-B14F-4D97-AF65-F5344CB8AC3E}">
        <p14:creationId xmlns:p14="http://schemas.microsoft.com/office/powerpoint/2010/main" val="7345230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99BFD8-40BE-4EFB-BF5C-71D644184EF6}"/>
              </a:ext>
            </a:extLst>
          </p:cNvPr>
          <p:cNvSpPr>
            <a:spLocks noGrp="1"/>
          </p:cNvSpPr>
          <p:nvPr>
            <p:ph type="dt" sz="half" idx="10"/>
          </p:nvPr>
        </p:nvSpPr>
        <p:spPr/>
        <p:txBody>
          <a:bodyPr/>
          <a:lstStyle>
            <a:lvl1pPr>
              <a:defRPr/>
            </a:lvl1pPr>
          </a:lstStyle>
          <a:p>
            <a:pPr>
              <a:defRPr/>
            </a:pPr>
            <a:fld id="{69D5EF9D-F0BB-4548-9B50-49C89EC9B6C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C33841B-B70A-49D9-B7C3-F0BFD44C145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64F368A-F170-4F52-8794-1F434EF686AD}"/>
              </a:ext>
            </a:extLst>
          </p:cNvPr>
          <p:cNvSpPr>
            <a:spLocks noGrp="1"/>
          </p:cNvSpPr>
          <p:nvPr>
            <p:ph type="sldNum" sz="quarter" idx="12"/>
          </p:nvPr>
        </p:nvSpPr>
        <p:spPr/>
        <p:txBody>
          <a:bodyPr/>
          <a:lstStyle>
            <a:lvl1pPr>
              <a:defRPr/>
            </a:lvl1pPr>
          </a:lstStyle>
          <a:p>
            <a:pPr>
              <a:defRPr/>
            </a:pPr>
            <a:fld id="{00B2F502-AF19-4576-90AD-1DAAC3E7388A}" type="slidenum">
              <a:rPr lang="sv-SE"/>
              <a:pPr>
                <a:defRPr/>
              </a:pPr>
              <a:t>‹#›</a:t>
            </a:fld>
            <a:endParaRPr lang="sv-SE"/>
          </a:p>
        </p:txBody>
      </p:sp>
    </p:spTree>
    <p:extLst>
      <p:ext uri="{BB962C8B-B14F-4D97-AF65-F5344CB8AC3E}">
        <p14:creationId xmlns:p14="http://schemas.microsoft.com/office/powerpoint/2010/main" val="32273651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AC3B53B-9BFC-4909-BF83-31DF8BC99E34}"/>
              </a:ext>
            </a:extLst>
          </p:cNvPr>
          <p:cNvSpPr>
            <a:spLocks noGrp="1"/>
          </p:cNvSpPr>
          <p:nvPr>
            <p:ph type="dt" sz="half" idx="10"/>
          </p:nvPr>
        </p:nvSpPr>
        <p:spPr/>
        <p:txBody>
          <a:bodyPr/>
          <a:lstStyle>
            <a:lvl1pPr>
              <a:defRPr/>
            </a:lvl1pPr>
          </a:lstStyle>
          <a:p>
            <a:pPr>
              <a:defRPr/>
            </a:pPr>
            <a:fld id="{D2ADEB05-C7FC-47F7-965B-98279098D822}"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EC4B840B-388E-4FAF-AA4E-E30F2493774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12A7ED-E38E-4145-BB62-1C621EC9387A}"/>
              </a:ext>
            </a:extLst>
          </p:cNvPr>
          <p:cNvSpPr>
            <a:spLocks noGrp="1"/>
          </p:cNvSpPr>
          <p:nvPr>
            <p:ph type="sldNum" sz="quarter" idx="12"/>
          </p:nvPr>
        </p:nvSpPr>
        <p:spPr/>
        <p:txBody>
          <a:bodyPr/>
          <a:lstStyle>
            <a:lvl1pPr>
              <a:defRPr/>
            </a:lvl1pPr>
          </a:lstStyle>
          <a:p>
            <a:pPr>
              <a:defRPr/>
            </a:pPr>
            <a:fld id="{73FB92D8-7F04-4B0B-8643-430157642D8E}" type="slidenum">
              <a:rPr lang="sv-SE"/>
              <a:pPr>
                <a:defRPr/>
              </a:pPr>
              <a:t>‹#›</a:t>
            </a:fld>
            <a:endParaRPr lang="sv-SE"/>
          </a:p>
        </p:txBody>
      </p:sp>
    </p:spTree>
    <p:extLst>
      <p:ext uri="{BB962C8B-B14F-4D97-AF65-F5344CB8AC3E}">
        <p14:creationId xmlns:p14="http://schemas.microsoft.com/office/powerpoint/2010/main" val="15313936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97DD1F-16B6-4967-BC30-7E855BB4512E}"/>
              </a:ext>
            </a:extLst>
          </p:cNvPr>
          <p:cNvSpPr>
            <a:spLocks noGrp="1"/>
          </p:cNvSpPr>
          <p:nvPr>
            <p:ph type="dt" sz="half" idx="10"/>
          </p:nvPr>
        </p:nvSpPr>
        <p:spPr/>
        <p:txBody>
          <a:bodyPr/>
          <a:lstStyle>
            <a:lvl1pPr>
              <a:defRPr/>
            </a:lvl1pPr>
          </a:lstStyle>
          <a:p>
            <a:pPr>
              <a:defRPr/>
            </a:pPr>
            <a:fld id="{DDA7405C-B8C6-49E1-B51D-AED3AE852D03}"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B96EB783-BC99-43CF-B2F8-5D72FDA6212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953EF0C-361E-4500-848B-31F799410F22}"/>
              </a:ext>
            </a:extLst>
          </p:cNvPr>
          <p:cNvSpPr>
            <a:spLocks noGrp="1"/>
          </p:cNvSpPr>
          <p:nvPr>
            <p:ph type="sldNum" sz="quarter" idx="12"/>
          </p:nvPr>
        </p:nvSpPr>
        <p:spPr/>
        <p:txBody>
          <a:bodyPr/>
          <a:lstStyle>
            <a:lvl1pPr>
              <a:defRPr/>
            </a:lvl1pPr>
          </a:lstStyle>
          <a:p>
            <a:pPr>
              <a:defRPr/>
            </a:pPr>
            <a:fld id="{B081FC9B-A8BD-483D-97C6-C926FE27F3AF}" type="slidenum">
              <a:rPr lang="sv-SE"/>
              <a:pPr>
                <a:defRPr/>
              </a:pPr>
              <a:t>‹#›</a:t>
            </a:fld>
            <a:endParaRPr lang="sv-SE"/>
          </a:p>
        </p:txBody>
      </p:sp>
    </p:spTree>
    <p:extLst>
      <p:ext uri="{BB962C8B-B14F-4D97-AF65-F5344CB8AC3E}">
        <p14:creationId xmlns:p14="http://schemas.microsoft.com/office/powerpoint/2010/main" val="33506909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B814C8-981C-4BE8-A509-A1DD868C5F3D}"/>
              </a:ext>
            </a:extLst>
          </p:cNvPr>
          <p:cNvSpPr>
            <a:spLocks noGrp="1"/>
          </p:cNvSpPr>
          <p:nvPr>
            <p:ph type="dt" sz="half" idx="10"/>
          </p:nvPr>
        </p:nvSpPr>
        <p:spPr/>
        <p:txBody>
          <a:bodyPr/>
          <a:lstStyle>
            <a:lvl1pPr>
              <a:defRPr/>
            </a:lvl1pPr>
          </a:lstStyle>
          <a:p>
            <a:pPr>
              <a:defRPr/>
            </a:pPr>
            <a:fld id="{C3AEC361-45D9-4419-B8CF-C6975E1E9CC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6359262-77B0-4985-9B3C-C1C77373FBA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4F86C51-541B-4AC4-AD98-3F082B4566AA}"/>
              </a:ext>
            </a:extLst>
          </p:cNvPr>
          <p:cNvSpPr>
            <a:spLocks noGrp="1"/>
          </p:cNvSpPr>
          <p:nvPr>
            <p:ph type="sldNum" sz="quarter" idx="12"/>
          </p:nvPr>
        </p:nvSpPr>
        <p:spPr/>
        <p:txBody>
          <a:bodyPr/>
          <a:lstStyle>
            <a:lvl1pPr>
              <a:defRPr/>
            </a:lvl1pPr>
          </a:lstStyle>
          <a:p>
            <a:pPr>
              <a:defRPr/>
            </a:pPr>
            <a:fld id="{F4EFE1F9-1CFD-4A6B-9B79-9F6E13FF6552}" type="slidenum">
              <a:rPr lang="sv-SE"/>
              <a:pPr>
                <a:defRPr/>
              </a:pPr>
              <a:t>‹#›</a:t>
            </a:fld>
            <a:endParaRPr lang="sv-SE"/>
          </a:p>
        </p:txBody>
      </p:sp>
    </p:spTree>
    <p:extLst>
      <p:ext uri="{BB962C8B-B14F-4D97-AF65-F5344CB8AC3E}">
        <p14:creationId xmlns:p14="http://schemas.microsoft.com/office/powerpoint/2010/main" val="1805770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9979AA6-AEC7-44DB-8CEC-02C0E50E046E}"/>
              </a:ext>
            </a:extLst>
          </p:cNvPr>
          <p:cNvSpPr>
            <a:spLocks noGrp="1"/>
          </p:cNvSpPr>
          <p:nvPr>
            <p:ph type="dt" sz="half" idx="10"/>
          </p:nvPr>
        </p:nvSpPr>
        <p:spPr/>
        <p:txBody>
          <a:bodyPr/>
          <a:lstStyle>
            <a:lvl1pPr>
              <a:defRPr/>
            </a:lvl1pPr>
          </a:lstStyle>
          <a:p>
            <a:pPr>
              <a:defRPr/>
            </a:pPr>
            <a:fld id="{A82B21D6-4E07-4D8E-A66A-51E8E80121AD}"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616B7052-555B-445B-9D89-45C94CEDDFF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98F66C55-32CF-4E5A-8A06-4507DB098944}"/>
              </a:ext>
            </a:extLst>
          </p:cNvPr>
          <p:cNvSpPr>
            <a:spLocks noGrp="1"/>
          </p:cNvSpPr>
          <p:nvPr>
            <p:ph type="sldNum" sz="quarter" idx="12"/>
          </p:nvPr>
        </p:nvSpPr>
        <p:spPr/>
        <p:txBody>
          <a:bodyPr/>
          <a:lstStyle>
            <a:lvl1pPr>
              <a:defRPr/>
            </a:lvl1pPr>
          </a:lstStyle>
          <a:p>
            <a:pPr>
              <a:defRPr/>
            </a:pPr>
            <a:fld id="{13B30589-E620-4062-AF2C-D902E0D0E238}" type="slidenum">
              <a:rPr lang="sv-SE"/>
              <a:pPr>
                <a:defRPr/>
              </a:pPr>
              <a:t>‹#›</a:t>
            </a:fld>
            <a:endParaRPr lang="sv-SE"/>
          </a:p>
        </p:txBody>
      </p:sp>
    </p:spTree>
    <p:extLst>
      <p:ext uri="{BB962C8B-B14F-4D97-AF65-F5344CB8AC3E}">
        <p14:creationId xmlns:p14="http://schemas.microsoft.com/office/powerpoint/2010/main" val="13065452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A260EBA-B66B-4634-B970-A62B80889B86}"/>
              </a:ext>
            </a:extLst>
          </p:cNvPr>
          <p:cNvSpPr>
            <a:spLocks noGrp="1"/>
          </p:cNvSpPr>
          <p:nvPr>
            <p:ph type="dt" sz="half" idx="10"/>
          </p:nvPr>
        </p:nvSpPr>
        <p:spPr/>
        <p:txBody>
          <a:bodyPr/>
          <a:lstStyle>
            <a:lvl1pPr>
              <a:defRPr/>
            </a:lvl1pPr>
          </a:lstStyle>
          <a:p>
            <a:pPr>
              <a:defRPr/>
            </a:pPr>
            <a:fld id="{75CCCC0B-E27D-4B12-A5B7-BB63B7E2A933}"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E542DEF-84FB-4205-B5B6-4667FCE92D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99DC371-7FF0-4E8F-9C27-B70C4BF64EBB}"/>
              </a:ext>
            </a:extLst>
          </p:cNvPr>
          <p:cNvSpPr>
            <a:spLocks noGrp="1"/>
          </p:cNvSpPr>
          <p:nvPr>
            <p:ph type="sldNum" sz="quarter" idx="12"/>
          </p:nvPr>
        </p:nvSpPr>
        <p:spPr/>
        <p:txBody>
          <a:bodyPr/>
          <a:lstStyle>
            <a:lvl1pPr>
              <a:defRPr/>
            </a:lvl1pPr>
          </a:lstStyle>
          <a:p>
            <a:pPr>
              <a:defRPr/>
            </a:pPr>
            <a:fld id="{059EB7DC-42D6-49FB-9FF6-FFBF6A37EE25}" type="slidenum">
              <a:rPr lang="sv-SE"/>
              <a:pPr>
                <a:defRPr/>
              </a:pPr>
              <a:t>‹#›</a:t>
            </a:fld>
            <a:endParaRPr lang="sv-SE"/>
          </a:p>
        </p:txBody>
      </p:sp>
    </p:spTree>
    <p:extLst>
      <p:ext uri="{BB962C8B-B14F-4D97-AF65-F5344CB8AC3E}">
        <p14:creationId xmlns:p14="http://schemas.microsoft.com/office/powerpoint/2010/main" val="37737176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8E7D9CD-7BB1-446A-AADB-4F2A6451B354}"/>
              </a:ext>
            </a:extLst>
          </p:cNvPr>
          <p:cNvSpPr>
            <a:spLocks noGrp="1"/>
          </p:cNvSpPr>
          <p:nvPr>
            <p:ph type="dt" sz="half" idx="10"/>
          </p:nvPr>
        </p:nvSpPr>
        <p:spPr/>
        <p:txBody>
          <a:bodyPr/>
          <a:lstStyle>
            <a:lvl1pPr>
              <a:defRPr/>
            </a:lvl1pPr>
          </a:lstStyle>
          <a:p>
            <a:pPr>
              <a:defRPr/>
            </a:pPr>
            <a:fld id="{627AB0D2-22FA-4798-9C07-A9B5DE00A18B}"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E3000B71-8D0C-4773-8450-3105446D400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550989E-00BA-4F65-AA96-6DB90A2C035D}"/>
              </a:ext>
            </a:extLst>
          </p:cNvPr>
          <p:cNvSpPr>
            <a:spLocks noGrp="1"/>
          </p:cNvSpPr>
          <p:nvPr>
            <p:ph type="sldNum" sz="quarter" idx="12"/>
          </p:nvPr>
        </p:nvSpPr>
        <p:spPr/>
        <p:txBody>
          <a:bodyPr/>
          <a:lstStyle>
            <a:lvl1pPr>
              <a:defRPr/>
            </a:lvl1pPr>
          </a:lstStyle>
          <a:p>
            <a:pPr>
              <a:defRPr/>
            </a:pPr>
            <a:fld id="{30BDB42A-2ADA-4383-8551-2F1A5C9EB497}" type="slidenum">
              <a:rPr lang="sv-SE"/>
              <a:pPr>
                <a:defRPr/>
              </a:pPr>
              <a:t>‹#›</a:t>
            </a:fld>
            <a:endParaRPr lang="sv-SE"/>
          </a:p>
        </p:txBody>
      </p:sp>
    </p:spTree>
    <p:extLst>
      <p:ext uri="{BB962C8B-B14F-4D97-AF65-F5344CB8AC3E}">
        <p14:creationId xmlns:p14="http://schemas.microsoft.com/office/powerpoint/2010/main" val="1158642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B111E03-B7C2-42A5-99C9-63E8E98DBB4E}"/>
              </a:ext>
            </a:extLst>
          </p:cNvPr>
          <p:cNvSpPr>
            <a:spLocks noGrp="1"/>
          </p:cNvSpPr>
          <p:nvPr>
            <p:ph type="dt" sz="half" idx="10"/>
          </p:nvPr>
        </p:nvSpPr>
        <p:spPr/>
        <p:txBody>
          <a:bodyPr/>
          <a:lstStyle>
            <a:lvl1pPr>
              <a:defRPr/>
            </a:lvl1pPr>
          </a:lstStyle>
          <a:p>
            <a:pPr>
              <a:defRPr/>
            </a:pPr>
            <a:fld id="{FF6E95C6-4D63-4079-96DD-A93F9B16C41F}"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A7B206F7-45B1-4431-AF5A-84457CB7012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54E1CEB3-9437-4E25-B865-A2EA0A860670}"/>
              </a:ext>
            </a:extLst>
          </p:cNvPr>
          <p:cNvSpPr>
            <a:spLocks noGrp="1"/>
          </p:cNvSpPr>
          <p:nvPr>
            <p:ph type="sldNum" sz="quarter" idx="12"/>
          </p:nvPr>
        </p:nvSpPr>
        <p:spPr/>
        <p:txBody>
          <a:bodyPr/>
          <a:lstStyle>
            <a:lvl1pPr>
              <a:defRPr/>
            </a:lvl1pPr>
          </a:lstStyle>
          <a:p>
            <a:pPr>
              <a:defRPr/>
            </a:pPr>
            <a:fld id="{2C9BA434-B48B-4241-A382-007D9B732CD0}" type="slidenum">
              <a:rPr lang="sv-SE"/>
              <a:pPr>
                <a:defRPr/>
              </a:pPr>
              <a:t>‹#›</a:t>
            </a:fld>
            <a:endParaRPr lang="sv-SE"/>
          </a:p>
        </p:txBody>
      </p:sp>
    </p:spTree>
    <p:extLst>
      <p:ext uri="{BB962C8B-B14F-4D97-AF65-F5344CB8AC3E}">
        <p14:creationId xmlns:p14="http://schemas.microsoft.com/office/powerpoint/2010/main" val="7207891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656618FF-345E-4179-832A-166202C17F57}"/>
              </a:ext>
            </a:extLst>
          </p:cNvPr>
          <p:cNvSpPr>
            <a:spLocks noGrp="1"/>
          </p:cNvSpPr>
          <p:nvPr>
            <p:ph type="dt" sz="half" idx="10"/>
          </p:nvPr>
        </p:nvSpPr>
        <p:spPr/>
        <p:txBody>
          <a:bodyPr/>
          <a:lstStyle>
            <a:lvl1pPr>
              <a:defRPr/>
            </a:lvl1pPr>
          </a:lstStyle>
          <a:p>
            <a:pPr>
              <a:defRPr/>
            </a:pPr>
            <a:fld id="{34F1E34E-9A3E-42DC-97AD-0B6094CF2E86}"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28F09A3E-9033-42FC-8730-F98CC3861C1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20A969D-BC4D-4D8A-92AA-48AF67C72157}"/>
              </a:ext>
            </a:extLst>
          </p:cNvPr>
          <p:cNvSpPr>
            <a:spLocks noGrp="1"/>
          </p:cNvSpPr>
          <p:nvPr>
            <p:ph type="sldNum" sz="quarter" idx="12"/>
          </p:nvPr>
        </p:nvSpPr>
        <p:spPr/>
        <p:txBody>
          <a:bodyPr/>
          <a:lstStyle>
            <a:lvl1pPr>
              <a:defRPr/>
            </a:lvl1pPr>
          </a:lstStyle>
          <a:p>
            <a:pPr>
              <a:defRPr/>
            </a:pPr>
            <a:fld id="{A523518A-42A0-455E-A207-5A70FDF40014}" type="slidenum">
              <a:rPr lang="sv-SE"/>
              <a:pPr>
                <a:defRPr/>
              </a:pPr>
              <a:t>‹#›</a:t>
            </a:fld>
            <a:endParaRPr lang="sv-SE"/>
          </a:p>
        </p:txBody>
      </p:sp>
    </p:spTree>
    <p:extLst>
      <p:ext uri="{BB962C8B-B14F-4D97-AF65-F5344CB8AC3E}">
        <p14:creationId xmlns:p14="http://schemas.microsoft.com/office/powerpoint/2010/main" val="30481936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895A64-7434-4556-9D31-1A08933738E3}"/>
              </a:ext>
            </a:extLst>
          </p:cNvPr>
          <p:cNvSpPr>
            <a:spLocks noGrp="1"/>
          </p:cNvSpPr>
          <p:nvPr>
            <p:ph type="dt" sz="half" idx="10"/>
          </p:nvPr>
        </p:nvSpPr>
        <p:spPr/>
        <p:txBody>
          <a:bodyPr/>
          <a:lstStyle>
            <a:lvl1pPr>
              <a:defRPr/>
            </a:lvl1pPr>
          </a:lstStyle>
          <a:p>
            <a:pPr>
              <a:defRPr/>
            </a:pPr>
            <a:fld id="{34415302-8012-4109-85DA-C6038A6A21E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C14393AD-CBF3-42E8-A63C-3C7DE6E5360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DE60C2C-4685-4CA1-9D72-8167B974D01D}"/>
              </a:ext>
            </a:extLst>
          </p:cNvPr>
          <p:cNvSpPr>
            <a:spLocks noGrp="1"/>
          </p:cNvSpPr>
          <p:nvPr>
            <p:ph type="sldNum" sz="quarter" idx="12"/>
          </p:nvPr>
        </p:nvSpPr>
        <p:spPr/>
        <p:txBody>
          <a:bodyPr/>
          <a:lstStyle>
            <a:lvl1pPr>
              <a:defRPr/>
            </a:lvl1pPr>
          </a:lstStyle>
          <a:p>
            <a:pPr>
              <a:defRPr/>
            </a:pPr>
            <a:fld id="{7D478FB6-9B4F-4D40-83D8-12073132CFAB}" type="slidenum">
              <a:rPr lang="sv-SE"/>
              <a:pPr>
                <a:defRPr/>
              </a:pPr>
              <a:t>‹#›</a:t>
            </a:fld>
            <a:endParaRPr lang="sv-SE"/>
          </a:p>
        </p:txBody>
      </p:sp>
    </p:spTree>
    <p:extLst>
      <p:ext uri="{BB962C8B-B14F-4D97-AF65-F5344CB8AC3E}">
        <p14:creationId xmlns:p14="http://schemas.microsoft.com/office/powerpoint/2010/main" val="42738149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E19891F-1635-4150-AC7D-0D0F3E4030FA}"/>
              </a:ext>
            </a:extLst>
          </p:cNvPr>
          <p:cNvSpPr>
            <a:spLocks noGrp="1"/>
          </p:cNvSpPr>
          <p:nvPr>
            <p:ph type="dt" sz="half" idx="10"/>
          </p:nvPr>
        </p:nvSpPr>
        <p:spPr/>
        <p:txBody>
          <a:bodyPr/>
          <a:lstStyle>
            <a:lvl1pPr>
              <a:defRPr/>
            </a:lvl1pPr>
          </a:lstStyle>
          <a:p>
            <a:pPr>
              <a:defRPr/>
            </a:pPr>
            <a:fld id="{3CA6F559-4F76-4304-8252-B95DAC04C33F}"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2766EF9F-54AE-49C7-BCF3-275E4607C0B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75E5731-67E6-44AE-838B-A778E41EC3B0}"/>
              </a:ext>
            </a:extLst>
          </p:cNvPr>
          <p:cNvSpPr>
            <a:spLocks noGrp="1"/>
          </p:cNvSpPr>
          <p:nvPr>
            <p:ph type="sldNum" sz="quarter" idx="12"/>
          </p:nvPr>
        </p:nvSpPr>
        <p:spPr/>
        <p:txBody>
          <a:bodyPr/>
          <a:lstStyle>
            <a:lvl1pPr>
              <a:defRPr/>
            </a:lvl1pPr>
          </a:lstStyle>
          <a:p>
            <a:pPr>
              <a:defRPr/>
            </a:pPr>
            <a:fld id="{52940567-E905-4263-BE89-C57909F514E8}" type="slidenum">
              <a:rPr lang="sv-SE"/>
              <a:pPr>
                <a:defRPr/>
              </a:pPr>
              <a:t>‹#›</a:t>
            </a:fld>
            <a:endParaRPr lang="sv-SE"/>
          </a:p>
        </p:txBody>
      </p:sp>
    </p:spTree>
    <p:extLst>
      <p:ext uri="{BB962C8B-B14F-4D97-AF65-F5344CB8AC3E}">
        <p14:creationId xmlns:p14="http://schemas.microsoft.com/office/powerpoint/2010/main" val="15125313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8BCB9A-9E4C-4E23-B440-1CBB2A2D8B27}"/>
              </a:ext>
            </a:extLst>
          </p:cNvPr>
          <p:cNvSpPr>
            <a:spLocks noGrp="1"/>
          </p:cNvSpPr>
          <p:nvPr>
            <p:ph type="dt" sz="half" idx="10"/>
          </p:nvPr>
        </p:nvSpPr>
        <p:spPr/>
        <p:txBody>
          <a:bodyPr/>
          <a:lstStyle>
            <a:lvl1pPr>
              <a:defRPr/>
            </a:lvl1pPr>
          </a:lstStyle>
          <a:p>
            <a:pPr>
              <a:defRPr/>
            </a:pPr>
            <a:fld id="{320CC44C-9F58-4D8D-8B53-9EB01175533A}"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A2F7365-D2BA-45CA-9B3A-3AF4920312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17C7AFF-6791-4B70-AF4B-D85202F4B411}"/>
              </a:ext>
            </a:extLst>
          </p:cNvPr>
          <p:cNvSpPr>
            <a:spLocks noGrp="1"/>
          </p:cNvSpPr>
          <p:nvPr>
            <p:ph type="sldNum" sz="quarter" idx="12"/>
          </p:nvPr>
        </p:nvSpPr>
        <p:spPr/>
        <p:txBody>
          <a:bodyPr/>
          <a:lstStyle>
            <a:lvl1pPr>
              <a:defRPr/>
            </a:lvl1pPr>
          </a:lstStyle>
          <a:p>
            <a:pPr>
              <a:defRPr/>
            </a:pPr>
            <a:fld id="{491303C7-2788-490C-A14F-4DE76E09DCC4}" type="slidenum">
              <a:rPr lang="sv-SE"/>
              <a:pPr>
                <a:defRPr/>
              </a:pPr>
              <a:t>‹#›</a:t>
            </a:fld>
            <a:endParaRPr lang="sv-SE"/>
          </a:p>
        </p:txBody>
      </p:sp>
    </p:spTree>
    <p:extLst>
      <p:ext uri="{BB962C8B-B14F-4D97-AF65-F5344CB8AC3E}">
        <p14:creationId xmlns:p14="http://schemas.microsoft.com/office/powerpoint/2010/main" val="17928014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5D9D0F7-9849-4DC0-B207-1C19EE2EC994}"/>
              </a:ext>
            </a:extLst>
          </p:cNvPr>
          <p:cNvSpPr>
            <a:spLocks noGrp="1"/>
          </p:cNvSpPr>
          <p:nvPr>
            <p:ph type="dt" sz="half" idx="10"/>
          </p:nvPr>
        </p:nvSpPr>
        <p:spPr/>
        <p:txBody>
          <a:bodyPr/>
          <a:lstStyle>
            <a:lvl1pPr>
              <a:defRPr/>
            </a:lvl1pPr>
          </a:lstStyle>
          <a:p>
            <a:pPr>
              <a:defRPr/>
            </a:pPr>
            <a:fld id="{21478050-E5D8-4B06-A6CE-E2C7F1A002C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8DB735E-A08B-4A33-A996-F569FA5DC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81B4F5C-880A-44BF-8A69-B8FDA10F6912}"/>
              </a:ext>
            </a:extLst>
          </p:cNvPr>
          <p:cNvSpPr>
            <a:spLocks noGrp="1"/>
          </p:cNvSpPr>
          <p:nvPr>
            <p:ph type="sldNum" sz="quarter" idx="12"/>
          </p:nvPr>
        </p:nvSpPr>
        <p:spPr/>
        <p:txBody>
          <a:bodyPr/>
          <a:lstStyle>
            <a:lvl1pPr>
              <a:defRPr/>
            </a:lvl1pPr>
          </a:lstStyle>
          <a:p>
            <a:pPr>
              <a:defRPr/>
            </a:pPr>
            <a:fld id="{35C6BA9F-A34E-4F1E-B3D5-ABE797F6AFB7}" type="slidenum">
              <a:rPr lang="sv-SE"/>
              <a:pPr>
                <a:defRPr/>
              </a:pPr>
              <a:t>‹#›</a:t>
            </a:fld>
            <a:endParaRPr lang="sv-SE"/>
          </a:p>
        </p:txBody>
      </p:sp>
    </p:spTree>
    <p:extLst>
      <p:ext uri="{BB962C8B-B14F-4D97-AF65-F5344CB8AC3E}">
        <p14:creationId xmlns:p14="http://schemas.microsoft.com/office/powerpoint/2010/main" val="22481588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441FD01-4098-4DF8-8605-49DC023A3494}"/>
              </a:ext>
            </a:extLst>
          </p:cNvPr>
          <p:cNvSpPr>
            <a:spLocks noGrp="1"/>
          </p:cNvSpPr>
          <p:nvPr>
            <p:ph type="dt" sz="half" idx="10"/>
          </p:nvPr>
        </p:nvSpPr>
        <p:spPr/>
        <p:txBody>
          <a:bodyPr/>
          <a:lstStyle>
            <a:lvl1pPr>
              <a:defRPr/>
            </a:lvl1pPr>
          </a:lstStyle>
          <a:p>
            <a:pPr>
              <a:defRPr/>
            </a:pPr>
            <a:fld id="{6707BB0B-0EA9-483E-BF84-DB415A3A593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D1F9736-0568-4F86-8C74-A97A8EADB44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67B6D91-CCC8-4C07-89F4-3B8CA0F90490}"/>
              </a:ext>
            </a:extLst>
          </p:cNvPr>
          <p:cNvSpPr>
            <a:spLocks noGrp="1"/>
          </p:cNvSpPr>
          <p:nvPr>
            <p:ph type="sldNum" sz="quarter" idx="12"/>
          </p:nvPr>
        </p:nvSpPr>
        <p:spPr/>
        <p:txBody>
          <a:bodyPr/>
          <a:lstStyle>
            <a:lvl1pPr>
              <a:defRPr/>
            </a:lvl1pPr>
          </a:lstStyle>
          <a:p>
            <a:pPr>
              <a:defRPr/>
            </a:pPr>
            <a:fld id="{6D6585D3-0737-444C-994B-6D2D4338BD67}" type="slidenum">
              <a:rPr lang="sv-SE"/>
              <a:pPr>
                <a:defRPr/>
              </a:pPr>
              <a:t>‹#›</a:t>
            </a:fld>
            <a:endParaRPr lang="sv-SE"/>
          </a:p>
        </p:txBody>
      </p:sp>
    </p:spTree>
    <p:extLst>
      <p:ext uri="{BB962C8B-B14F-4D97-AF65-F5344CB8AC3E}">
        <p14:creationId xmlns:p14="http://schemas.microsoft.com/office/powerpoint/2010/main" val="595032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FB823A-5B41-4269-ACC3-DC7B7439FFB7}"/>
              </a:ext>
            </a:extLst>
          </p:cNvPr>
          <p:cNvSpPr>
            <a:spLocks noGrp="1"/>
          </p:cNvSpPr>
          <p:nvPr>
            <p:ph type="dt" sz="half" idx="10"/>
          </p:nvPr>
        </p:nvSpPr>
        <p:spPr/>
        <p:txBody>
          <a:bodyPr/>
          <a:lstStyle>
            <a:lvl1pPr>
              <a:defRPr/>
            </a:lvl1pPr>
          </a:lstStyle>
          <a:p>
            <a:pPr>
              <a:defRPr/>
            </a:pPr>
            <a:fld id="{3C51CB75-573C-4EA5-BAE1-C9FEEBE1D2A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C984305-19AC-4053-8C65-D767510AAFC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9FC8925-9CF7-44C2-9AE5-2CF763987D74}"/>
              </a:ext>
            </a:extLst>
          </p:cNvPr>
          <p:cNvSpPr>
            <a:spLocks noGrp="1"/>
          </p:cNvSpPr>
          <p:nvPr>
            <p:ph type="sldNum" sz="quarter" idx="12"/>
          </p:nvPr>
        </p:nvSpPr>
        <p:spPr/>
        <p:txBody>
          <a:bodyPr/>
          <a:lstStyle>
            <a:lvl1pPr>
              <a:defRPr/>
            </a:lvl1pPr>
          </a:lstStyle>
          <a:p>
            <a:pPr>
              <a:defRPr/>
            </a:pPr>
            <a:fld id="{E9AF135C-80C7-4EAF-B05E-117E6F399DC5}" type="slidenum">
              <a:rPr lang="sv-SE"/>
              <a:pPr>
                <a:defRPr/>
              </a:pPr>
              <a:t>‹#›</a:t>
            </a:fld>
            <a:endParaRPr lang="sv-SE"/>
          </a:p>
        </p:txBody>
      </p:sp>
    </p:spTree>
    <p:extLst>
      <p:ext uri="{BB962C8B-B14F-4D97-AF65-F5344CB8AC3E}">
        <p14:creationId xmlns:p14="http://schemas.microsoft.com/office/powerpoint/2010/main" val="973566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EC33587-5149-40B9-BE80-7B861BE8A63C}"/>
              </a:ext>
            </a:extLst>
          </p:cNvPr>
          <p:cNvSpPr>
            <a:spLocks noGrp="1"/>
          </p:cNvSpPr>
          <p:nvPr>
            <p:ph type="dt" sz="half" idx="10"/>
          </p:nvPr>
        </p:nvSpPr>
        <p:spPr/>
        <p:txBody>
          <a:bodyPr/>
          <a:lstStyle>
            <a:lvl1pPr>
              <a:defRPr/>
            </a:lvl1pPr>
          </a:lstStyle>
          <a:p>
            <a:pPr>
              <a:defRPr/>
            </a:pPr>
            <a:fld id="{8C1D662B-3196-418E-A2F4-3651A101DB3F}"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6C4E6E1B-D389-4665-9F1C-4CED6E286F13}"/>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BCE05810-665A-41D9-85A9-F44961CDD0FF}"/>
              </a:ext>
            </a:extLst>
          </p:cNvPr>
          <p:cNvSpPr>
            <a:spLocks noGrp="1"/>
          </p:cNvSpPr>
          <p:nvPr>
            <p:ph type="sldNum" sz="quarter" idx="12"/>
          </p:nvPr>
        </p:nvSpPr>
        <p:spPr/>
        <p:txBody>
          <a:bodyPr/>
          <a:lstStyle>
            <a:lvl1pPr>
              <a:defRPr/>
            </a:lvl1pPr>
          </a:lstStyle>
          <a:p>
            <a:pPr>
              <a:defRPr/>
            </a:pPr>
            <a:fld id="{A38C43EF-2106-4996-901F-84B07ECD6307}" type="slidenum">
              <a:rPr lang="sv-SE"/>
              <a:pPr>
                <a:defRPr/>
              </a:pPr>
              <a:t>‹#›</a:t>
            </a:fld>
            <a:endParaRPr lang="sv-SE"/>
          </a:p>
        </p:txBody>
      </p:sp>
    </p:spTree>
    <p:extLst>
      <p:ext uri="{BB962C8B-B14F-4D97-AF65-F5344CB8AC3E}">
        <p14:creationId xmlns:p14="http://schemas.microsoft.com/office/powerpoint/2010/main" val="25711310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A3A69E2-0195-42DF-8E6B-F40A940C5246}"/>
              </a:ext>
            </a:extLst>
          </p:cNvPr>
          <p:cNvSpPr>
            <a:spLocks noGrp="1"/>
          </p:cNvSpPr>
          <p:nvPr>
            <p:ph type="dt" sz="half" idx="10"/>
          </p:nvPr>
        </p:nvSpPr>
        <p:spPr/>
        <p:txBody>
          <a:bodyPr/>
          <a:lstStyle>
            <a:lvl1pPr>
              <a:defRPr/>
            </a:lvl1pPr>
          </a:lstStyle>
          <a:p>
            <a:pPr>
              <a:defRPr/>
            </a:pPr>
            <a:fld id="{EC3630B5-60E8-4FD6-B1CE-53188095240E}"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DF7827AA-90A7-4803-9AEA-E2F63F40F6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352980D-D384-48FE-A23D-052DE89E4FFD}"/>
              </a:ext>
            </a:extLst>
          </p:cNvPr>
          <p:cNvSpPr>
            <a:spLocks noGrp="1"/>
          </p:cNvSpPr>
          <p:nvPr>
            <p:ph type="sldNum" sz="quarter" idx="12"/>
          </p:nvPr>
        </p:nvSpPr>
        <p:spPr/>
        <p:txBody>
          <a:bodyPr/>
          <a:lstStyle>
            <a:lvl1pPr>
              <a:defRPr/>
            </a:lvl1pPr>
          </a:lstStyle>
          <a:p>
            <a:pPr>
              <a:defRPr/>
            </a:pPr>
            <a:fld id="{330EFEFB-BF18-44D7-BE38-6EE2196FEC96}" type="slidenum">
              <a:rPr lang="sv-SE"/>
              <a:pPr>
                <a:defRPr/>
              </a:pPr>
              <a:t>‹#›</a:t>
            </a:fld>
            <a:endParaRPr lang="sv-SE"/>
          </a:p>
        </p:txBody>
      </p:sp>
    </p:spTree>
    <p:extLst>
      <p:ext uri="{BB962C8B-B14F-4D97-AF65-F5344CB8AC3E}">
        <p14:creationId xmlns:p14="http://schemas.microsoft.com/office/powerpoint/2010/main" val="41743181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E91E5ABA-7213-4CA4-BFB3-B778026C8835}"/>
              </a:ext>
            </a:extLst>
          </p:cNvPr>
          <p:cNvSpPr>
            <a:spLocks noGrp="1"/>
          </p:cNvSpPr>
          <p:nvPr>
            <p:ph type="dt" sz="half" idx="10"/>
          </p:nvPr>
        </p:nvSpPr>
        <p:spPr/>
        <p:txBody>
          <a:bodyPr/>
          <a:lstStyle>
            <a:lvl1pPr>
              <a:defRPr/>
            </a:lvl1pPr>
          </a:lstStyle>
          <a:p>
            <a:pPr>
              <a:defRPr/>
            </a:pPr>
            <a:fld id="{076A738C-D6AD-48F2-A4B8-3A975F7D7E9E}"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DAE9598-A816-4E5F-89B8-E5F72C0D6EC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02C2B86-92EF-4272-B377-A6583C2DEFCC}"/>
              </a:ext>
            </a:extLst>
          </p:cNvPr>
          <p:cNvSpPr>
            <a:spLocks noGrp="1"/>
          </p:cNvSpPr>
          <p:nvPr>
            <p:ph type="sldNum" sz="quarter" idx="12"/>
          </p:nvPr>
        </p:nvSpPr>
        <p:spPr/>
        <p:txBody>
          <a:bodyPr/>
          <a:lstStyle>
            <a:lvl1pPr>
              <a:defRPr/>
            </a:lvl1pPr>
          </a:lstStyle>
          <a:p>
            <a:pPr>
              <a:defRPr/>
            </a:pPr>
            <a:fld id="{428E9DC3-76DA-4F6C-B486-65EE6DD72A1D}" type="slidenum">
              <a:rPr lang="sv-SE"/>
              <a:pPr>
                <a:defRPr/>
              </a:pPr>
              <a:t>‹#›</a:t>
            </a:fld>
            <a:endParaRPr lang="sv-SE"/>
          </a:p>
        </p:txBody>
      </p:sp>
    </p:spTree>
    <p:extLst>
      <p:ext uri="{BB962C8B-B14F-4D97-AF65-F5344CB8AC3E}">
        <p14:creationId xmlns:p14="http://schemas.microsoft.com/office/powerpoint/2010/main" val="26628670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D297664-2C84-4622-A0C0-76FA562B52A8}"/>
              </a:ext>
            </a:extLst>
          </p:cNvPr>
          <p:cNvSpPr>
            <a:spLocks noGrp="1"/>
          </p:cNvSpPr>
          <p:nvPr>
            <p:ph type="dt" sz="half" idx="10"/>
          </p:nvPr>
        </p:nvSpPr>
        <p:spPr/>
        <p:txBody>
          <a:bodyPr/>
          <a:lstStyle>
            <a:lvl1pPr>
              <a:defRPr/>
            </a:lvl1pPr>
          </a:lstStyle>
          <a:p>
            <a:pPr>
              <a:defRPr/>
            </a:pPr>
            <a:fld id="{427F8668-124F-4AC0-95EE-92A96182BB50}"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7FC344B0-C95F-4FAB-BC47-39AE1AA0A19F}"/>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4C44563-717D-4FA4-819C-5582FC326D98}"/>
              </a:ext>
            </a:extLst>
          </p:cNvPr>
          <p:cNvSpPr>
            <a:spLocks noGrp="1"/>
          </p:cNvSpPr>
          <p:nvPr>
            <p:ph type="sldNum" sz="quarter" idx="12"/>
          </p:nvPr>
        </p:nvSpPr>
        <p:spPr/>
        <p:txBody>
          <a:bodyPr/>
          <a:lstStyle>
            <a:lvl1pPr>
              <a:defRPr/>
            </a:lvl1pPr>
          </a:lstStyle>
          <a:p>
            <a:pPr>
              <a:defRPr/>
            </a:pPr>
            <a:fld id="{FF244F86-E727-4AB1-8093-52090F7E0D12}" type="slidenum">
              <a:rPr lang="sv-SE"/>
              <a:pPr>
                <a:defRPr/>
              </a:pPr>
              <a:t>‹#›</a:t>
            </a:fld>
            <a:endParaRPr lang="sv-SE"/>
          </a:p>
        </p:txBody>
      </p:sp>
    </p:spTree>
    <p:extLst>
      <p:ext uri="{BB962C8B-B14F-4D97-AF65-F5344CB8AC3E}">
        <p14:creationId xmlns:p14="http://schemas.microsoft.com/office/powerpoint/2010/main" val="25145895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526218A-9F88-4AD9-9FE8-23FBAADF08F8}"/>
              </a:ext>
            </a:extLst>
          </p:cNvPr>
          <p:cNvSpPr>
            <a:spLocks noGrp="1"/>
          </p:cNvSpPr>
          <p:nvPr>
            <p:ph type="dt" sz="half" idx="10"/>
          </p:nvPr>
        </p:nvSpPr>
        <p:spPr/>
        <p:txBody>
          <a:bodyPr/>
          <a:lstStyle>
            <a:lvl1pPr>
              <a:defRPr/>
            </a:lvl1pPr>
          </a:lstStyle>
          <a:p>
            <a:pPr>
              <a:defRPr/>
            </a:pPr>
            <a:fld id="{8818229C-D6A2-4421-94E6-A90A5CA3745D}"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97832744-8062-47F1-8542-F8D1194685D9}"/>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44123FEB-A9C1-4155-9B27-14A4042AC181}"/>
              </a:ext>
            </a:extLst>
          </p:cNvPr>
          <p:cNvSpPr>
            <a:spLocks noGrp="1"/>
          </p:cNvSpPr>
          <p:nvPr>
            <p:ph type="sldNum" sz="quarter" idx="12"/>
          </p:nvPr>
        </p:nvSpPr>
        <p:spPr/>
        <p:txBody>
          <a:bodyPr/>
          <a:lstStyle>
            <a:lvl1pPr>
              <a:defRPr/>
            </a:lvl1pPr>
          </a:lstStyle>
          <a:p>
            <a:pPr>
              <a:defRPr/>
            </a:pPr>
            <a:fld id="{DF9ECFD0-33A4-4B74-B82D-EA4E2A9F5350}" type="slidenum">
              <a:rPr lang="sv-SE"/>
              <a:pPr>
                <a:defRPr/>
              </a:pPr>
              <a:t>‹#›</a:t>
            </a:fld>
            <a:endParaRPr lang="sv-SE"/>
          </a:p>
        </p:txBody>
      </p:sp>
    </p:spTree>
    <p:extLst>
      <p:ext uri="{BB962C8B-B14F-4D97-AF65-F5344CB8AC3E}">
        <p14:creationId xmlns:p14="http://schemas.microsoft.com/office/powerpoint/2010/main" val="3291269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618E5AF-A239-4F44-94F2-837E7C39B847}"/>
              </a:ext>
            </a:extLst>
          </p:cNvPr>
          <p:cNvSpPr>
            <a:spLocks noGrp="1"/>
          </p:cNvSpPr>
          <p:nvPr>
            <p:ph type="dt" sz="half" idx="10"/>
          </p:nvPr>
        </p:nvSpPr>
        <p:spPr/>
        <p:txBody>
          <a:bodyPr/>
          <a:lstStyle>
            <a:lvl1pPr>
              <a:defRPr/>
            </a:lvl1pPr>
          </a:lstStyle>
          <a:p>
            <a:pPr>
              <a:defRPr/>
            </a:pPr>
            <a:fld id="{3C1A7FBF-03BE-43E3-B06D-C14ABD0ECCBA}"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F27BDFEA-B4A5-4FAF-990B-0D77C36CB2F7}"/>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79F299D-C920-4D0F-83CF-523FCCAA5715}"/>
              </a:ext>
            </a:extLst>
          </p:cNvPr>
          <p:cNvSpPr>
            <a:spLocks noGrp="1"/>
          </p:cNvSpPr>
          <p:nvPr>
            <p:ph type="sldNum" sz="quarter" idx="12"/>
          </p:nvPr>
        </p:nvSpPr>
        <p:spPr/>
        <p:txBody>
          <a:bodyPr/>
          <a:lstStyle>
            <a:lvl1pPr>
              <a:defRPr/>
            </a:lvl1pPr>
          </a:lstStyle>
          <a:p>
            <a:pPr>
              <a:defRPr/>
            </a:pPr>
            <a:fld id="{C0865BD4-A947-4166-9F75-086D31038FE1}" type="slidenum">
              <a:rPr lang="sv-SE"/>
              <a:pPr>
                <a:defRPr/>
              </a:pPr>
              <a:t>‹#›</a:t>
            </a:fld>
            <a:endParaRPr lang="sv-SE"/>
          </a:p>
        </p:txBody>
      </p:sp>
    </p:spTree>
    <p:extLst>
      <p:ext uri="{BB962C8B-B14F-4D97-AF65-F5344CB8AC3E}">
        <p14:creationId xmlns:p14="http://schemas.microsoft.com/office/powerpoint/2010/main" val="59493019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146A612-A4A2-4482-A70A-C15ED8513BE0}"/>
              </a:ext>
            </a:extLst>
          </p:cNvPr>
          <p:cNvSpPr>
            <a:spLocks noGrp="1"/>
          </p:cNvSpPr>
          <p:nvPr>
            <p:ph type="dt" sz="half" idx="10"/>
          </p:nvPr>
        </p:nvSpPr>
        <p:spPr/>
        <p:txBody>
          <a:bodyPr/>
          <a:lstStyle>
            <a:lvl1pPr>
              <a:defRPr/>
            </a:lvl1pPr>
          </a:lstStyle>
          <a:p>
            <a:pPr>
              <a:defRPr/>
            </a:pPr>
            <a:fld id="{DAB6E6D1-B42D-4FA6-A3D8-43A10874306E}"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2DB6DB50-EAD2-496D-B234-D971841DB8D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4C80A4A-1699-4EC9-BDE6-B5B5102A34C6}"/>
              </a:ext>
            </a:extLst>
          </p:cNvPr>
          <p:cNvSpPr>
            <a:spLocks noGrp="1"/>
          </p:cNvSpPr>
          <p:nvPr>
            <p:ph type="sldNum" sz="quarter" idx="12"/>
          </p:nvPr>
        </p:nvSpPr>
        <p:spPr/>
        <p:txBody>
          <a:bodyPr/>
          <a:lstStyle>
            <a:lvl1pPr>
              <a:defRPr/>
            </a:lvl1pPr>
          </a:lstStyle>
          <a:p>
            <a:pPr>
              <a:defRPr/>
            </a:pPr>
            <a:fld id="{B7424D90-7D65-4299-B03C-68AB1D2A2231}" type="slidenum">
              <a:rPr lang="sv-SE"/>
              <a:pPr>
                <a:defRPr/>
              </a:pPr>
              <a:t>‹#›</a:t>
            </a:fld>
            <a:endParaRPr lang="sv-SE"/>
          </a:p>
        </p:txBody>
      </p:sp>
    </p:spTree>
    <p:extLst>
      <p:ext uri="{BB962C8B-B14F-4D97-AF65-F5344CB8AC3E}">
        <p14:creationId xmlns:p14="http://schemas.microsoft.com/office/powerpoint/2010/main" val="38038457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87334586-A8D0-4D07-BE56-949F0C2630B5}"/>
              </a:ext>
            </a:extLst>
          </p:cNvPr>
          <p:cNvSpPr>
            <a:spLocks noGrp="1"/>
          </p:cNvSpPr>
          <p:nvPr>
            <p:ph type="dt" sz="half" idx="10"/>
          </p:nvPr>
        </p:nvSpPr>
        <p:spPr/>
        <p:txBody>
          <a:bodyPr/>
          <a:lstStyle>
            <a:lvl1pPr>
              <a:defRPr/>
            </a:lvl1pPr>
          </a:lstStyle>
          <a:p>
            <a:pPr>
              <a:defRPr/>
            </a:pPr>
            <a:fld id="{BF34CEE5-0C7F-479F-8E5E-1C8EB160CF6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12F172EE-D004-4979-A3E5-817CD0A211A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332DFE9-2FE1-48F8-A3EF-3DD48FE0C4C4}"/>
              </a:ext>
            </a:extLst>
          </p:cNvPr>
          <p:cNvSpPr>
            <a:spLocks noGrp="1"/>
          </p:cNvSpPr>
          <p:nvPr>
            <p:ph type="sldNum" sz="quarter" idx="12"/>
          </p:nvPr>
        </p:nvSpPr>
        <p:spPr/>
        <p:txBody>
          <a:bodyPr/>
          <a:lstStyle>
            <a:lvl1pPr>
              <a:defRPr/>
            </a:lvl1pPr>
          </a:lstStyle>
          <a:p>
            <a:pPr>
              <a:defRPr/>
            </a:pPr>
            <a:fld id="{6DF2F7BD-1F71-44E0-966B-730907DC46D4}" type="slidenum">
              <a:rPr lang="sv-SE"/>
              <a:pPr>
                <a:defRPr/>
              </a:pPr>
              <a:t>‹#›</a:t>
            </a:fld>
            <a:endParaRPr lang="sv-SE"/>
          </a:p>
        </p:txBody>
      </p:sp>
    </p:spTree>
    <p:extLst>
      <p:ext uri="{BB962C8B-B14F-4D97-AF65-F5344CB8AC3E}">
        <p14:creationId xmlns:p14="http://schemas.microsoft.com/office/powerpoint/2010/main" val="3058403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F1EACB-ECDE-43EA-A002-2B19571967E7}"/>
              </a:ext>
            </a:extLst>
          </p:cNvPr>
          <p:cNvSpPr>
            <a:spLocks noGrp="1"/>
          </p:cNvSpPr>
          <p:nvPr>
            <p:ph type="dt" sz="half" idx="10"/>
          </p:nvPr>
        </p:nvSpPr>
        <p:spPr/>
        <p:txBody>
          <a:bodyPr/>
          <a:lstStyle>
            <a:lvl1pPr>
              <a:defRPr/>
            </a:lvl1pPr>
          </a:lstStyle>
          <a:p>
            <a:pPr>
              <a:defRPr/>
            </a:pPr>
            <a:fld id="{0024C0E6-9413-4255-92EB-8480A62DF4E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F98EA9E-F5FD-480F-972F-F6774419A36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79F112D-28F6-42CD-B772-DC21CFFA71D2}"/>
              </a:ext>
            </a:extLst>
          </p:cNvPr>
          <p:cNvSpPr>
            <a:spLocks noGrp="1"/>
          </p:cNvSpPr>
          <p:nvPr>
            <p:ph type="sldNum" sz="quarter" idx="12"/>
          </p:nvPr>
        </p:nvSpPr>
        <p:spPr/>
        <p:txBody>
          <a:bodyPr/>
          <a:lstStyle>
            <a:lvl1pPr>
              <a:defRPr/>
            </a:lvl1pPr>
          </a:lstStyle>
          <a:p>
            <a:pPr>
              <a:defRPr/>
            </a:pPr>
            <a:fld id="{5A703109-811F-4B45-909A-F7CAA311B317}" type="slidenum">
              <a:rPr lang="sv-SE"/>
              <a:pPr>
                <a:defRPr/>
              </a:pPr>
              <a:t>‹#›</a:t>
            </a:fld>
            <a:endParaRPr lang="sv-SE"/>
          </a:p>
        </p:txBody>
      </p:sp>
    </p:spTree>
    <p:extLst>
      <p:ext uri="{BB962C8B-B14F-4D97-AF65-F5344CB8AC3E}">
        <p14:creationId xmlns:p14="http://schemas.microsoft.com/office/powerpoint/2010/main" val="26769086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C37B6A-4C92-4832-B9C3-539ACFD6EB65}"/>
              </a:ext>
            </a:extLst>
          </p:cNvPr>
          <p:cNvSpPr>
            <a:spLocks noGrp="1"/>
          </p:cNvSpPr>
          <p:nvPr>
            <p:ph type="dt" sz="half" idx="10"/>
          </p:nvPr>
        </p:nvSpPr>
        <p:spPr/>
        <p:txBody>
          <a:bodyPr/>
          <a:lstStyle>
            <a:lvl1pPr>
              <a:defRPr/>
            </a:lvl1pPr>
          </a:lstStyle>
          <a:p>
            <a:pPr>
              <a:defRPr/>
            </a:pPr>
            <a:fld id="{BF84A708-823C-43B6-9382-3C528E2AB2F3}"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7627639-3FEB-44DE-B9A5-D51242350CA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B08C05-BAA6-490C-9D27-2FAA16C0BADD}"/>
              </a:ext>
            </a:extLst>
          </p:cNvPr>
          <p:cNvSpPr>
            <a:spLocks noGrp="1"/>
          </p:cNvSpPr>
          <p:nvPr>
            <p:ph type="sldNum" sz="quarter" idx="12"/>
          </p:nvPr>
        </p:nvSpPr>
        <p:spPr/>
        <p:txBody>
          <a:bodyPr/>
          <a:lstStyle>
            <a:lvl1pPr>
              <a:defRPr/>
            </a:lvl1pPr>
          </a:lstStyle>
          <a:p>
            <a:pPr>
              <a:defRPr/>
            </a:pPr>
            <a:fld id="{5744BBED-0112-44C2-B5BD-C095F54A8367}" type="slidenum">
              <a:rPr lang="sv-SE"/>
              <a:pPr>
                <a:defRPr/>
              </a:pPr>
              <a:t>‹#›</a:t>
            </a:fld>
            <a:endParaRPr lang="sv-SE"/>
          </a:p>
        </p:txBody>
      </p:sp>
    </p:spTree>
    <p:extLst>
      <p:ext uri="{BB962C8B-B14F-4D97-AF65-F5344CB8AC3E}">
        <p14:creationId xmlns:p14="http://schemas.microsoft.com/office/powerpoint/2010/main" val="23749662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DF2BE58-FF5D-4CE1-92B7-73982AE5940C}"/>
              </a:ext>
            </a:extLst>
          </p:cNvPr>
          <p:cNvSpPr>
            <a:spLocks noGrp="1"/>
          </p:cNvSpPr>
          <p:nvPr>
            <p:ph type="dt" sz="half" idx="10"/>
          </p:nvPr>
        </p:nvSpPr>
        <p:spPr/>
        <p:txBody>
          <a:bodyPr/>
          <a:lstStyle>
            <a:lvl1pPr>
              <a:defRPr/>
            </a:lvl1pPr>
          </a:lstStyle>
          <a:p>
            <a:pPr>
              <a:defRPr/>
            </a:pPr>
            <a:fld id="{662EF79A-15F5-47EB-8103-5269A69EEE81}"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FD5E1AE-8B29-40B4-A884-BBF78010FBF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05BEF70-FB59-4794-B06D-EC0E840CAFD3}"/>
              </a:ext>
            </a:extLst>
          </p:cNvPr>
          <p:cNvSpPr>
            <a:spLocks noGrp="1"/>
          </p:cNvSpPr>
          <p:nvPr>
            <p:ph type="sldNum" sz="quarter" idx="12"/>
          </p:nvPr>
        </p:nvSpPr>
        <p:spPr/>
        <p:txBody>
          <a:bodyPr/>
          <a:lstStyle>
            <a:lvl1pPr>
              <a:defRPr/>
            </a:lvl1pPr>
          </a:lstStyle>
          <a:p>
            <a:pPr>
              <a:defRPr/>
            </a:pPr>
            <a:fld id="{FF95ABFB-7DE2-4FE5-A676-7AD01C4B32BB}" type="slidenum">
              <a:rPr lang="sv-SE"/>
              <a:pPr>
                <a:defRPr/>
              </a:pPr>
              <a:t>‹#›</a:t>
            </a:fld>
            <a:endParaRPr lang="sv-SE"/>
          </a:p>
        </p:txBody>
      </p:sp>
    </p:spTree>
    <p:extLst>
      <p:ext uri="{BB962C8B-B14F-4D97-AF65-F5344CB8AC3E}">
        <p14:creationId xmlns:p14="http://schemas.microsoft.com/office/powerpoint/2010/main" val="2299541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309A4F6-707B-40C0-BF92-D8232A1DC7AE}"/>
              </a:ext>
            </a:extLst>
          </p:cNvPr>
          <p:cNvSpPr>
            <a:spLocks noGrp="1"/>
          </p:cNvSpPr>
          <p:nvPr>
            <p:ph type="dt" sz="half" idx="10"/>
          </p:nvPr>
        </p:nvSpPr>
        <p:spPr/>
        <p:txBody>
          <a:bodyPr/>
          <a:lstStyle>
            <a:lvl1pPr>
              <a:defRPr/>
            </a:lvl1pPr>
          </a:lstStyle>
          <a:p>
            <a:pPr>
              <a:defRPr/>
            </a:pPr>
            <a:fld id="{8CCE3EED-3861-4B82-9961-C108FDF11F9A}"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A969A327-5014-45A5-9F98-9805EFBD044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B9DB8E8-8277-49D6-8414-0BD39058DF1C}"/>
              </a:ext>
            </a:extLst>
          </p:cNvPr>
          <p:cNvSpPr>
            <a:spLocks noGrp="1"/>
          </p:cNvSpPr>
          <p:nvPr>
            <p:ph type="sldNum" sz="quarter" idx="12"/>
          </p:nvPr>
        </p:nvSpPr>
        <p:spPr/>
        <p:txBody>
          <a:bodyPr/>
          <a:lstStyle>
            <a:lvl1pPr>
              <a:defRPr/>
            </a:lvl1pPr>
          </a:lstStyle>
          <a:p>
            <a:pPr>
              <a:defRPr/>
            </a:pPr>
            <a:fld id="{45A87607-1894-4BCD-A948-6C6B3A8EABD8}" type="slidenum">
              <a:rPr lang="sv-SE"/>
              <a:pPr>
                <a:defRPr/>
              </a:pPr>
              <a:t>‹#›</a:t>
            </a:fld>
            <a:endParaRPr lang="sv-SE"/>
          </a:p>
        </p:txBody>
      </p:sp>
    </p:spTree>
    <p:extLst>
      <p:ext uri="{BB962C8B-B14F-4D97-AF65-F5344CB8AC3E}">
        <p14:creationId xmlns:p14="http://schemas.microsoft.com/office/powerpoint/2010/main" val="9603706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FFEA2C-6353-4721-9171-F09003A780ED}"/>
              </a:ext>
            </a:extLst>
          </p:cNvPr>
          <p:cNvSpPr>
            <a:spLocks noGrp="1"/>
          </p:cNvSpPr>
          <p:nvPr>
            <p:ph type="dt" sz="half" idx="10"/>
          </p:nvPr>
        </p:nvSpPr>
        <p:spPr/>
        <p:txBody>
          <a:bodyPr/>
          <a:lstStyle>
            <a:lvl1pPr>
              <a:defRPr/>
            </a:lvl1pPr>
          </a:lstStyle>
          <a:p>
            <a:pPr>
              <a:defRPr/>
            </a:pPr>
            <a:fld id="{C1164B35-3F5B-415F-987A-C208633F5CC2}"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D86700E-D8D6-452D-B593-E1CA348B65B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45C56C88-919E-4986-9F76-A808B358A4BA}"/>
              </a:ext>
            </a:extLst>
          </p:cNvPr>
          <p:cNvSpPr>
            <a:spLocks noGrp="1"/>
          </p:cNvSpPr>
          <p:nvPr>
            <p:ph type="sldNum" sz="quarter" idx="12"/>
          </p:nvPr>
        </p:nvSpPr>
        <p:spPr/>
        <p:txBody>
          <a:bodyPr/>
          <a:lstStyle>
            <a:lvl1pPr>
              <a:defRPr/>
            </a:lvl1pPr>
          </a:lstStyle>
          <a:p>
            <a:pPr>
              <a:defRPr/>
            </a:pPr>
            <a:fld id="{D26FD29E-C29C-40FF-9764-A8386C3AE186}" type="slidenum">
              <a:rPr lang="sv-SE"/>
              <a:pPr>
                <a:defRPr/>
              </a:pPr>
              <a:t>‹#›</a:t>
            </a:fld>
            <a:endParaRPr lang="sv-SE"/>
          </a:p>
        </p:txBody>
      </p:sp>
    </p:spTree>
    <p:extLst>
      <p:ext uri="{BB962C8B-B14F-4D97-AF65-F5344CB8AC3E}">
        <p14:creationId xmlns:p14="http://schemas.microsoft.com/office/powerpoint/2010/main" val="27582427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D809A28-1556-496B-9B4D-F389ABB347A7}"/>
              </a:ext>
            </a:extLst>
          </p:cNvPr>
          <p:cNvSpPr>
            <a:spLocks noGrp="1"/>
          </p:cNvSpPr>
          <p:nvPr>
            <p:ph type="dt" sz="half" idx="10"/>
          </p:nvPr>
        </p:nvSpPr>
        <p:spPr/>
        <p:txBody>
          <a:bodyPr/>
          <a:lstStyle>
            <a:lvl1pPr>
              <a:defRPr/>
            </a:lvl1pPr>
          </a:lstStyle>
          <a:p>
            <a:pPr>
              <a:defRPr/>
            </a:pPr>
            <a:fld id="{3EE32CF8-69DF-4AB0-90C5-E4E3CDC7A93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3D8167CB-A0B1-48C1-8A1B-B94597A883C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3DD82FB-F613-4496-9A41-231B85D4429D}"/>
              </a:ext>
            </a:extLst>
          </p:cNvPr>
          <p:cNvSpPr>
            <a:spLocks noGrp="1"/>
          </p:cNvSpPr>
          <p:nvPr>
            <p:ph type="sldNum" sz="quarter" idx="12"/>
          </p:nvPr>
        </p:nvSpPr>
        <p:spPr/>
        <p:txBody>
          <a:bodyPr/>
          <a:lstStyle>
            <a:lvl1pPr>
              <a:defRPr/>
            </a:lvl1pPr>
          </a:lstStyle>
          <a:p>
            <a:pPr>
              <a:defRPr/>
            </a:pPr>
            <a:fld id="{CE82CD95-06CA-4C7A-913F-88B5E43DAA10}" type="slidenum">
              <a:rPr lang="sv-SE"/>
              <a:pPr>
                <a:defRPr/>
              </a:pPr>
              <a:t>‹#›</a:t>
            </a:fld>
            <a:endParaRPr lang="sv-SE"/>
          </a:p>
        </p:txBody>
      </p:sp>
    </p:spTree>
    <p:extLst>
      <p:ext uri="{BB962C8B-B14F-4D97-AF65-F5344CB8AC3E}">
        <p14:creationId xmlns:p14="http://schemas.microsoft.com/office/powerpoint/2010/main" val="16381878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2D50B0A4-587D-414A-B4ED-F8A8C712FB20}"/>
              </a:ext>
            </a:extLst>
          </p:cNvPr>
          <p:cNvSpPr>
            <a:spLocks noGrp="1"/>
          </p:cNvSpPr>
          <p:nvPr>
            <p:ph type="dt" sz="half" idx="10"/>
          </p:nvPr>
        </p:nvSpPr>
        <p:spPr/>
        <p:txBody>
          <a:bodyPr/>
          <a:lstStyle>
            <a:lvl1pPr>
              <a:defRPr/>
            </a:lvl1pPr>
          </a:lstStyle>
          <a:p>
            <a:pPr>
              <a:defRPr/>
            </a:pPr>
            <a:fld id="{E568C330-3BE5-467B-BD79-D5CAEC8C8F1A}"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C8F0DD8-BCC6-4D63-B1D2-06CCB82A163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7B04186-B27E-4BAE-9B1D-BB6639FE10B3}"/>
              </a:ext>
            </a:extLst>
          </p:cNvPr>
          <p:cNvSpPr>
            <a:spLocks noGrp="1"/>
          </p:cNvSpPr>
          <p:nvPr>
            <p:ph type="sldNum" sz="quarter" idx="12"/>
          </p:nvPr>
        </p:nvSpPr>
        <p:spPr/>
        <p:txBody>
          <a:bodyPr/>
          <a:lstStyle>
            <a:lvl1pPr>
              <a:defRPr/>
            </a:lvl1pPr>
          </a:lstStyle>
          <a:p>
            <a:pPr>
              <a:defRPr/>
            </a:pPr>
            <a:fld id="{7B368421-83EB-4EF4-8485-A38787449E0C}" type="slidenum">
              <a:rPr lang="sv-SE"/>
              <a:pPr>
                <a:defRPr/>
              </a:pPr>
              <a:t>‹#›</a:t>
            </a:fld>
            <a:endParaRPr lang="sv-SE"/>
          </a:p>
        </p:txBody>
      </p:sp>
    </p:spTree>
    <p:extLst>
      <p:ext uri="{BB962C8B-B14F-4D97-AF65-F5344CB8AC3E}">
        <p14:creationId xmlns:p14="http://schemas.microsoft.com/office/powerpoint/2010/main" val="17605224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5F2536ED-DA3B-4772-8971-05780474151D}"/>
              </a:ext>
            </a:extLst>
          </p:cNvPr>
          <p:cNvSpPr>
            <a:spLocks noGrp="1"/>
          </p:cNvSpPr>
          <p:nvPr>
            <p:ph type="dt" sz="half" idx="10"/>
          </p:nvPr>
        </p:nvSpPr>
        <p:spPr/>
        <p:txBody>
          <a:bodyPr/>
          <a:lstStyle>
            <a:lvl1pPr>
              <a:defRPr/>
            </a:lvl1pPr>
          </a:lstStyle>
          <a:p>
            <a:pPr>
              <a:defRPr/>
            </a:pPr>
            <a:fld id="{5383EDF5-852E-4977-AE2A-9F0286054823}"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9CB88A76-9111-45B8-9E0B-A5C54FB52E9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62A729EA-AA0E-4BCC-969E-62061A6C7394}"/>
              </a:ext>
            </a:extLst>
          </p:cNvPr>
          <p:cNvSpPr>
            <a:spLocks noGrp="1"/>
          </p:cNvSpPr>
          <p:nvPr>
            <p:ph type="sldNum" sz="quarter" idx="12"/>
          </p:nvPr>
        </p:nvSpPr>
        <p:spPr/>
        <p:txBody>
          <a:bodyPr/>
          <a:lstStyle>
            <a:lvl1pPr>
              <a:defRPr/>
            </a:lvl1pPr>
          </a:lstStyle>
          <a:p>
            <a:pPr>
              <a:defRPr/>
            </a:pPr>
            <a:fld id="{AF1F3901-2466-446A-B246-7E614BEE0E33}" type="slidenum">
              <a:rPr lang="sv-SE"/>
              <a:pPr>
                <a:defRPr/>
              </a:pPr>
              <a:t>‹#›</a:t>
            </a:fld>
            <a:endParaRPr lang="sv-SE"/>
          </a:p>
        </p:txBody>
      </p:sp>
    </p:spTree>
    <p:extLst>
      <p:ext uri="{BB962C8B-B14F-4D97-AF65-F5344CB8AC3E}">
        <p14:creationId xmlns:p14="http://schemas.microsoft.com/office/powerpoint/2010/main" val="35079556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78022B1A-3B0B-4CB9-8A2D-EFFA77D723AC}"/>
              </a:ext>
            </a:extLst>
          </p:cNvPr>
          <p:cNvSpPr>
            <a:spLocks noGrp="1"/>
          </p:cNvSpPr>
          <p:nvPr>
            <p:ph type="dt" sz="half" idx="10"/>
          </p:nvPr>
        </p:nvSpPr>
        <p:spPr/>
        <p:txBody>
          <a:bodyPr/>
          <a:lstStyle>
            <a:lvl1pPr>
              <a:defRPr/>
            </a:lvl1pPr>
          </a:lstStyle>
          <a:p>
            <a:pPr>
              <a:defRPr/>
            </a:pPr>
            <a:fld id="{9EBDEE98-0331-4C05-9200-C361B982B2B8}"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F83B1D84-C823-47E0-AC20-E8C8D9C9FFC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765E8D7-12B0-4C12-841F-6613F587BAB5}"/>
              </a:ext>
            </a:extLst>
          </p:cNvPr>
          <p:cNvSpPr>
            <a:spLocks noGrp="1"/>
          </p:cNvSpPr>
          <p:nvPr>
            <p:ph type="sldNum" sz="quarter" idx="12"/>
          </p:nvPr>
        </p:nvSpPr>
        <p:spPr/>
        <p:txBody>
          <a:bodyPr/>
          <a:lstStyle>
            <a:lvl1pPr>
              <a:defRPr/>
            </a:lvl1pPr>
          </a:lstStyle>
          <a:p>
            <a:pPr>
              <a:defRPr/>
            </a:pPr>
            <a:fld id="{FE3CBDF6-5270-48C5-A064-15572DB0298E}" type="slidenum">
              <a:rPr lang="sv-SE"/>
              <a:pPr>
                <a:defRPr/>
              </a:pPr>
              <a:t>‹#›</a:t>
            </a:fld>
            <a:endParaRPr lang="sv-SE"/>
          </a:p>
        </p:txBody>
      </p:sp>
    </p:spTree>
    <p:extLst>
      <p:ext uri="{BB962C8B-B14F-4D97-AF65-F5344CB8AC3E}">
        <p14:creationId xmlns:p14="http://schemas.microsoft.com/office/powerpoint/2010/main" val="35040749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5F01EC8E-C6FE-4511-A6B5-E513C96FD61D}"/>
              </a:ext>
            </a:extLst>
          </p:cNvPr>
          <p:cNvSpPr>
            <a:spLocks noGrp="1"/>
          </p:cNvSpPr>
          <p:nvPr>
            <p:ph type="dt" sz="half" idx="10"/>
          </p:nvPr>
        </p:nvSpPr>
        <p:spPr/>
        <p:txBody>
          <a:bodyPr/>
          <a:lstStyle>
            <a:lvl1pPr>
              <a:defRPr/>
            </a:lvl1pPr>
          </a:lstStyle>
          <a:p>
            <a:pPr>
              <a:defRPr/>
            </a:pPr>
            <a:fld id="{A214F645-A082-4179-B969-77CAAF8B68BB}"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CD8CD43B-6AE5-4318-86C5-150416F5100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73BF0460-14A1-43EA-BB99-61E29ECED3B3}"/>
              </a:ext>
            </a:extLst>
          </p:cNvPr>
          <p:cNvSpPr>
            <a:spLocks noGrp="1"/>
          </p:cNvSpPr>
          <p:nvPr>
            <p:ph type="sldNum" sz="quarter" idx="12"/>
          </p:nvPr>
        </p:nvSpPr>
        <p:spPr/>
        <p:txBody>
          <a:bodyPr/>
          <a:lstStyle>
            <a:lvl1pPr>
              <a:defRPr/>
            </a:lvl1pPr>
          </a:lstStyle>
          <a:p>
            <a:pPr>
              <a:defRPr/>
            </a:pPr>
            <a:fld id="{03A32D6B-BDF7-4286-84CB-67F531E2D702}" type="slidenum">
              <a:rPr lang="sv-SE"/>
              <a:pPr>
                <a:defRPr/>
              </a:pPr>
              <a:t>‹#›</a:t>
            </a:fld>
            <a:endParaRPr lang="sv-SE"/>
          </a:p>
        </p:txBody>
      </p:sp>
    </p:spTree>
    <p:extLst>
      <p:ext uri="{BB962C8B-B14F-4D97-AF65-F5344CB8AC3E}">
        <p14:creationId xmlns:p14="http://schemas.microsoft.com/office/powerpoint/2010/main" val="38463856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DF507BD-51C2-476E-9041-85B0944CADB8}"/>
              </a:ext>
            </a:extLst>
          </p:cNvPr>
          <p:cNvSpPr>
            <a:spLocks noGrp="1"/>
          </p:cNvSpPr>
          <p:nvPr>
            <p:ph type="dt" sz="half" idx="10"/>
          </p:nvPr>
        </p:nvSpPr>
        <p:spPr/>
        <p:txBody>
          <a:bodyPr/>
          <a:lstStyle>
            <a:lvl1pPr>
              <a:defRPr/>
            </a:lvl1pPr>
          </a:lstStyle>
          <a:p>
            <a:pPr>
              <a:defRPr/>
            </a:pPr>
            <a:fld id="{8B80EFC0-34F8-4774-9831-433AF10552BD}"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47A8AAC2-1B8C-44B3-BC5D-E8446C1FDD7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3FCD95A-FC1C-4A8A-97A3-0ED056704F4E}"/>
              </a:ext>
            </a:extLst>
          </p:cNvPr>
          <p:cNvSpPr>
            <a:spLocks noGrp="1"/>
          </p:cNvSpPr>
          <p:nvPr>
            <p:ph type="sldNum" sz="quarter" idx="12"/>
          </p:nvPr>
        </p:nvSpPr>
        <p:spPr/>
        <p:txBody>
          <a:bodyPr/>
          <a:lstStyle>
            <a:lvl1pPr>
              <a:defRPr/>
            </a:lvl1pPr>
          </a:lstStyle>
          <a:p>
            <a:pPr>
              <a:defRPr/>
            </a:pPr>
            <a:fld id="{E80A5099-EE46-4E99-A9A5-176E5E1AA2D4}" type="slidenum">
              <a:rPr lang="sv-SE"/>
              <a:pPr>
                <a:defRPr/>
              </a:pPr>
              <a:t>‹#›</a:t>
            </a:fld>
            <a:endParaRPr lang="sv-SE"/>
          </a:p>
        </p:txBody>
      </p:sp>
    </p:spTree>
    <p:extLst>
      <p:ext uri="{BB962C8B-B14F-4D97-AF65-F5344CB8AC3E}">
        <p14:creationId xmlns:p14="http://schemas.microsoft.com/office/powerpoint/2010/main" val="3213207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7944D7-606F-4417-9753-A05FAAB38E01}"/>
              </a:ext>
            </a:extLst>
          </p:cNvPr>
          <p:cNvSpPr>
            <a:spLocks noGrp="1"/>
          </p:cNvSpPr>
          <p:nvPr>
            <p:ph type="dt" sz="half" idx="10"/>
          </p:nvPr>
        </p:nvSpPr>
        <p:spPr/>
        <p:txBody>
          <a:bodyPr/>
          <a:lstStyle>
            <a:lvl1pPr>
              <a:defRPr/>
            </a:lvl1pPr>
          </a:lstStyle>
          <a:p>
            <a:pPr>
              <a:defRPr/>
            </a:pPr>
            <a:fld id="{6A551653-DA1F-4F25-BEB6-AAEF46D25235}"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ECE11A39-23FB-4833-9C57-3457E270A63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0C76EB3-76EA-4FF6-8BB8-A428AE3875C0}"/>
              </a:ext>
            </a:extLst>
          </p:cNvPr>
          <p:cNvSpPr>
            <a:spLocks noGrp="1"/>
          </p:cNvSpPr>
          <p:nvPr>
            <p:ph type="sldNum" sz="quarter" idx="12"/>
          </p:nvPr>
        </p:nvSpPr>
        <p:spPr/>
        <p:txBody>
          <a:bodyPr/>
          <a:lstStyle>
            <a:lvl1pPr>
              <a:defRPr/>
            </a:lvl1pPr>
          </a:lstStyle>
          <a:p>
            <a:pPr>
              <a:defRPr/>
            </a:pPr>
            <a:fld id="{24B65051-91BC-4685-8467-C6E056CA6045}" type="slidenum">
              <a:rPr lang="sv-SE"/>
              <a:pPr>
                <a:defRPr/>
              </a:pPr>
              <a:t>‹#›</a:t>
            </a:fld>
            <a:endParaRPr lang="sv-SE"/>
          </a:p>
        </p:txBody>
      </p:sp>
    </p:spTree>
    <p:extLst>
      <p:ext uri="{BB962C8B-B14F-4D97-AF65-F5344CB8AC3E}">
        <p14:creationId xmlns:p14="http://schemas.microsoft.com/office/powerpoint/2010/main" val="39645310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8D84F2-979C-4986-BDF8-ABC781F1CB64}"/>
              </a:ext>
            </a:extLst>
          </p:cNvPr>
          <p:cNvSpPr>
            <a:spLocks noGrp="1"/>
          </p:cNvSpPr>
          <p:nvPr>
            <p:ph type="dt" sz="half" idx="10"/>
          </p:nvPr>
        </p:nvSpPr>
        <p:spPr/>
        <p:txBody>
          <a:bodyPr/>
          <a:lstStyle>
            <a:lvl1pPr>
              <a:defRPr/>
            </a:lvl1pPr>
          </a:lstStyle>
          <a:p>
            <a:pPr>
              <a:defRPr/>
            </a:pPr>
            <a:fld id="{FDC3A8E9-8D0A-49F8-B12E-0964F1FB6CD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3A2F8519-F0F4-4F9B-9D58-C2180C2410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AAA798-F20C-4A97-AC21-994A05F8FF71}"/>
              </a:ext>
            </a:extLst>
          </p:cNvPr>
          <p:cNvSpPr>
            <a:spLocks noGrp="1"/>
          </p:cNvSpPr>
          <p:nvPr>
            <p:ph type="sldNum" sz="quarter" idx="12"/>
          </p:nvPr>
        </p:nvSpPr>
        <p:spPr/>
        <p:txBody>
          <a:bodyPr/>
          <a:lstStyle>
            <a:lvl1pPr>
              <a:defRPr/>
            </a:lvl1pPr>
          </a:lstStyle>
          <a:p>
            <a:pPr>
              <a:defRPr/>
            </a:pPr>
            <a:fld id="{7D00756E-1D0A-4029-80E1-0AABB203C15C}" type="slidenum">
              <a:rPr lang="sv-SE"/>
              <a:pPr>
                <a:defRPr/>
              </a:pPr>
              <a:t>‹#›</a:t>
            </a:fld>
            <a:endParaRPr lang="sv-SE"/>
          </a:p>
        </p:txBody>
      </p:sp>
    </p:spTree>
    <p:extLst>
      <p:ext uri="{BB962C8B-B14F-4D97-AF65-F5344CB8AC3E}">
        <p14:creationId xmlns:p14="http://schemas.microsoft.com/office/powerpoint/2010/main" val="60370092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6A97F6-4E98-41CB-BCA5-57E095F2239C}"/>
              </a:ext>
            </a:extLst>
          </p:cNvPr>
          <p:cNvSpPr>
            <a:spLocks noGrp="1"/>
          </p:cNvSpPr>
          <p:nvPr>
            <p:ph type="dt" sz="half" idx="10"/>
          </p:nvPr>
        </p:nvSpPr>
        <p:spPr/>
        <p:txBody>
          <a:bodyPr/>
          <a:lstStyle>
            <a:lvl1pPr>
              <a:defRPr/>
            </a:lvl1pPr>
          </a:lstStyle>
          <a:p>
            <a:pPr>
              <a:defRPr/>
            </a:pPr>
            <a:fld id="{F196AC31-5DDB-4F86-842B-5AF2DBDDB696}"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30B30F75-85E0-4E1C-9BDE-1EB790D866D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B180C8-752B-4275-BA2C-6CBCB49D5AEF}"/>
              </a:ext>
            </a:extLst>
          </p:cNvPr>
          <p:cNvSpPr>
            <a:spLocks noGrp="1"/>
          </p:cNvSpPr>
          <p:nvPr>
            <p:ph type="sldNum" sz="quarter" idx="12"/>
          </p:nvPr>
        </p:nvSpPr>
        <p:spPr/>
        <p:txBody>
          <a:bodyPr/>
          <a:lstStyle>
            <a:lvl1pPr>
              <a:defRPr/>
            </a:lvl1pPr>
          </a:lstStyle>
          <a:p>
            <a:pPr>
              <a:defRPr/>
            </a:pPr>
            <a:fld id="{ED1CF207-B9D1-47CE-9851-52701C4B4838}" type="slidenum">
              <a:rPr lang="sv-SE"/>
              <a:pPr>
                <a:defRPr/>
              </a:pPr>
              <a:t>‹#›</a:t>
            </a:fld>
            <a:endParaRPr lang="sv-SE"/>
          </a:p>
        </p:txBody>
      </p:sp>
    </p:spTree>
    <p:extLst>
      <p:ext uri="{BB962C8B-B14F-4D97-AF65-F5344CB8AC3E}">
        <p14:creationId xmlns:p14="http://schemas.microsoft.com/office/powerpoint/2010/main" val="370641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8C627A-F1F1-48CC-996B-1A263AE46539}"/>
              </a:ext>
            </a:extLst>
          </p:cNvPr>
          <p:cNvSpPr>
            <a:spLocks noGrp="1"/>
          </p:cNvSpPr>
          <p:nvPr>
            <p:ph type="dt" sz="half" idx="10"/>
          </p:nvPr>
        </p:nvSpPr>
        <p:spPr/>
        <p:txBody>
          <a:bodyPr/>
          <a:lstStyle>
            <a:lvl1pPr>
              <a:defRPr/>
            </a:lvl1pPr>
          </a:lstStyle>
          <a:p>
            <a:pPr>
              <a:defRPr/>
            </a:pPr>
            <a:fld id="{F28AE55B-9BEF-43C3-A20D-8A23BD73F81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2D4A176-DD25-4D03-87D9-DFFC1B2FC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D756562-8813-4920-8CB3-0CD2AB17C92B}"/>
              </a:ext>
            </a:extLst>
          </p:cNvPr>
          <p:cNvSpPr>
            <a:spLocks noGrp="1"/>
          </p:cNvSpPr>
          <p:nvPr>
            <p:ph type="sldNum" sz="quarter" idx="12"/>
          </p:nvPr>
        </p:nvSpPr>
        <p:spPr/>
        <p:txBody>
          <a:bodyPr/>
          <a:lstStyle>
            <a:lvl1pPr>
              <a:defRPr/>
            </a:lvl1pPr>
          </a:lstStyle>
          <a:p>
            <a:pPr>
              <a:defRPr/>
            </a:pPr>
            <a:fld id="{7E471A05-3935-4D95-A35F-C7D43232E4AE}" type="slidenum">
              <a:rPr lang="sv-SE"/>
              <a:pPr>
                <a:defRPr/>
              </a:pPr>
              <a:t>‹#›</a:t>
            </a:fld>
            <a:endParaRPr lang="sv-SE"/>
          </a:p>
        </p:txBody>
      </p:sp>
    </p:spTree>
    <p:extLst>
      <p:ext uri="{BB962C8B-B14F-4D97-AF65-F5344CB8AC3E}">
        <p14:creationId xmlns:p14="http://schemas.microsoft.com/office/powerpoint/2010/main" val="202136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7A39371-D577-4CD4-9F2D-1BB78E3DE0A3}"/>
              </a:ext>
            </a:extLst>
          </p:cNvPr>
          <p:cNvSpPr>
            <a:spLocks noGrp="1"/>
          </p:cNvSpPr>
          <p:nvPr>
            <p:ph type="dt" sz="half" idx="10"/>
          </p:nvPr>
        </p:nvSpPr>
        <p:spPr/>
        <p:txBody>
          <a:bodyPr/>
          <a:lstStyle>
            <a:lvl1pPr>
              <a:defRPr/>
            </a:lvl1pPr>
          </a:lstStyle>
          <a:p>
            <a:pPr>
              <a:defRPr/>
            </a:pPr>
            <a:fld id="{EC1E85ED-8EEB-407B-832E-668DA9B886B2}"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52E46932-4FD7-43AF-8E15-5A4ADA36F5C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73C2CB1-F0D1-4F8A-8319-EA4163554395}"/>
              </a:ext>
            </a:extLst>
          </p:cNvPr>
          <p:cNvSpPr>
            <a:spLocks noGrp="1"/>
          </p:cNvSpPr>
          <p:nvPr>
            <p:ph type="sldNum" sz="quarter" idx="12"/>
          </p:nvPr>
        </p:nvSpPr>
        <p:spPr/>
        <p:txBody>
          <a:bodyPr/>
          <a:lstStyle>
            <a:lvl1pPr>
              <a:defRPr/>
            </a:lvl1pPr>
          </a:lstStyle>
          <a:p>
            <a:pPr>
              <a:defRPr/>
            </a:pPr>
            <a:fld id="{61F61A19-88BE-48D0-A0C2-BE14CFD97AC7}" type="slidenum">
              <a:rPr lang="sv-SE"/>
              <a:pPr>
                <a:defRPr/>
              </a:pPr>
              <a:t>‹#›</a:t>
            </a:fld>
            <a:endParaRPr lang="sv-SE"/>
          </a:p>
        </p:txBody>
      </p:sp>
    </p:spTree>
    <p:extLst>
      <p:ext uri="{BB962C8B-B14F-4D97-AF65-F5344CB8AC3E}">
        <p14:creationId xmlns:p14="http://schemas.microsoft.com/office/powerpoint/2010/main" val="3500170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40638FA-EF6E-4FEF-B508-19CC97C44B49}"/>
              </a:ext>
            </a:extLst>
          </p:cNvPr>
          <p:cNvSpPr>
            <a:spLocks noGrp="1"/>
          </p:cNvSpPr>
          <p:nvPr>
            <p:ph type="dt" sz="half" idx="10"/>
          </p:nvPr>
        </p:nvSpPr>
        <p:spPr/>
        <p:txBody>
          <a:bodyPr/>
          <a:lstStyle>
            <a:lvl1pPr>
              <a:defRPr/>
            </a:lvl1pPr>
          </a:lstStyle>
          <a:p>
            <a:pPr>
              <a:defRPr/>
            </a:pPr>
            <a:fld id="{81AC33C6-B07C-4DEE-9A75-6F0B7D9CBB7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4E028B8-4D1D-49C3-896A-B3596AC39C77}"/>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6A28EA-17FF-41BE-8884-1CE5BFF6405F}"/>
              </a:ext>
            </a:extLst>
          </p:cNvPr>
          <p:cNvSpPr>
            <a:spLocks noGrp="1"/>
          </p:cNvSpPr>
          <p:nvPr>
            <p:ph type="sldNum" sz="quarter" idx="12"/>
          </p:nvPr>
        </p:nvSpPr>
        <p:spPr/>
        <p:txBody>
          <a:bodyPr/>
          <a:lstStyle>
            <a:lvl1pPr>
              <a:defRPr/>
            </a:lvl1pPr>
          </a:lstStyle>
          <a:p>
            <a:pPr>
              <a:defRPr/>
            </a:pPr>
            <a:fld id="{8010BDDC-55BB-4D11-B338-D6D151DE4AF6}" type="slidenum">
              <a:rPr lang="sv-SE"/>
              <a:pPr>
                <a:defRPr/>
              </a:pPr>
              <a:t>‹#›</a:t>
            </a:fld>
            <a:endParaRPr lang="sv-SE"/>
          </a:p>
        </p:txBody>
      </p:sp>
    </p:spTree>
    <p:extLst>
      <p:ext uri="{BB962C8B-B14F-4D97-AF65-F5344CB8AC3E}">
        <p14:creationId xmlns:p14="http://schemas.microsoft.com/office/powerpoint/2010/main" val="10080330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395C73-A5E7-4B08-8AD2-B65B24121AB3}"/>
              </a:ext>
            </a:extLst>
          </p:cNvPr>
          <p:cNvSpPr>
            <a:spLocks noGrp="1"/>
          </p:cNvSpPr>
          <p:nvPr>
            <p:ph type="dt" sz="half" idx="10"/>
          </p:nvPr>
        </p:nvSpPr>
        <p:spPr/>
        <p:txBody>
          <a:bodyPr/>
          <a:lstStyle>
            <a:lvl1pPr>
              <a:defRPr/>
            </a:lvl1pPr>
          </a:lstStyle>
          <a:p>
            <a:pPr>
              <a:defRPr/>
            </a:pPr>
            <a:fld id="{02A4F33E-E062-4C83-9918-1A32817FB5C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B179BA5F-083E-4FD0-B8BF-2A7B9461083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65D51B3-3283-4E94-BAE9-5C36C02464C7}"/>
              </a:ext>
            </a:extLst>
          </p:cNvPr>
          <p:cNvSpPr>
            <a:spLocks noGrp="1"/>
          </p:cNvSpPr>
          <p:nvPr>
            <p:ph type="sldNum" sz="quarter" idx="12"/>
          </p:nvPr>
        </p:nvSpPr>
        <p:spPr/>
        <p:txBody>
          <a:bodyPr/>
          <a:lstStyle>
            <a:lvl1pPr>
              <a:defRPr/>
            </a:lvl1pPr>
          </a:lstStyle>
          <a:p>
            <a:pPr>
              <a:defRPr/>
            </a:pPr>
            <a:fld id="{A09FCC66-A2B4-461E-AC1C-529717D58FB3}" type="slidenum">
              <a:rPr lang="sv-SE"/>
              <a:pPr>
                <a:defRPr/>
              </a:pPr>
              <a:t>‹#›</a:t>
            </a:fld>
            <a:endParaRPr lang="sv-SE"/>
          </a:p>
        </p:txBody>
      </p:sp>
    </p:spTree>
    <p:extLst>
      <p:ext uri="{BB962C8B-B14F-4D97-AF65-F5344CB8AC3E}">
        <p14:creationId xmlns:p14="http://schemas.microsoft.com/office/powerpoint/2010/main" val="31056729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3E6964D-DA16-4ADC-B103-770538CCFE5C}"/>
              </a:ext>
            </a:extLst>
          </p:cNvPr>
          <p:cNvSpPr>
            <a:spLocks noGrp="1"/>
          </p:cNvSpPr>
          <p:nvPr>
            <p:ph type="dt" sz="half" idx="10"/>
          </p:nvPr>
        </p:nvSpPr>
        <p:spPr/>
        <p:txBody>
          <a:bodyPr/>
          <a:lstStyle>
            <a:lvl1pPr>
              <a:defRPr/>
            </a:lvl1pPr>
          </a:lstStyle>
          <a:p>
            <a:pPr>
              <a:defRPr/>
            </a:pPr>
            <a:fld id="{28C821FA-A35D-4AF8-9314-716F11932B1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874011E2-537B-415B-98F9-EFAF6D9AE92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AFEB6C9-C0B1-46C9-806B-E823998C3C39}"/>
              </a:ext>
            </a:extLst>
          </p:cNvPr>
          <p:cNvSpPr>
            <a:spLocks noGrp="1"/>
          </p:cNvSpPr>
          <p:nvPr>
            <p:ph type="sldNum" sz="quarter" idx="12"/>
          </p:nvPr>
        </p:nvSpPr>
        <p:spPr/>
        <p:txBody>
          <a:bodyPr/>
          <a:lstStyle>
            <a:lvl1pPr>
              <a:defRPr/>
            </a:lvl1pPr>
          </a:lstStyle>
          <a:p>
            <a:pPr>
              <a:defRPr/>
            </a:pPr>
            <a:fld id="{A321A3C7-BDD5-453E-A559-45D5F66B93AC}" type="slidenum">
              <a:rPr lang="sv-SE"/>
              <a:pPr>
                <a:defRPr/>
              </a:pPr>
              <a:t>‹#›</a:t>
            </a:fld>
            <a:endParaRPr lang="sv-SE"/>
          </a:p>
        </p:txBody>
      </p:sp>
    </p:spTree>
    <p:extLst>
      <p:ext uri="{BB962C8B-B14F-4D97-AF65-F5344CB8AC3E}">
        <p14:creationId xmlns:p14="http://schemas.microsoft.com/office/powerpoint/2010/main" val="4065767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C61E125-A1B7-4CDA-8664-86238858C776}"/>
              </a:ext>
            </a:extLst>
          </p:cNvPr>
          <p:cNvSpPr>
            <a:spLocks noGrp="1"/>
          </p:cNvSpPr>
          <p:nvPr>
            <p:ph type="dt" sz="half" idx="10"/>
          </p:nvPr>
        </p:nvSpPr>
        <p:spPr/>
        <p:txBody>
          <a:bodyPr/>
          <a:lstStyle>
            <a:lvl1pPr>
              <a:defRPr/>
            </a:lvl1pPr>
          </a:lstStyle>
          <a:p>
            <a:pPr>
              <a:defRPr/>
            </a:pPr>
            <a:fld id="{089E7421-74CA-4CFB-A2DA-5179908E814D}"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6EE9FCE-6B9E-48B4-A31E-6B4303C10278}"/>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D5559A69-AA91-4729-9EFC-A68A0E89AB75}"/>
              </a:ext>
            </a:extLst>
          </p:cNvPr>
          <p:cNvSpPr>
            <a:spLocks noGrp="1"/>
          </p:cNvSpPr>
          <p:nvPr>
            <p:ph type="sldNum" sz="quarter" idx="12"/>
          </p:nvPr>
        </p:nvSpPr>
        <p:spPr/>
        <p:txBody>
          <a:bodyPr/>
          <a:lstStyle>
            <a:lvl1pPr>
              <a:defRPr/>
            </a:lvl1pPr>
          </a:lstStyle>
          <a:p>
            <a:pPr>
              <a:defRPr/>
            </a:pPr>
            <a:fld id="{003C6E41-2087-4F11-A8D4-5344EF7C5FB4}" type="slidenum">
              <a:rPr lang="sv-SE"/>
              <a:pPr>
                <a:defRPr/>
              </a:pPr>
              <a:t>‹#›</a:t>
            </a:fld>
            <a:endParaRPr lang="sv-SE"/>
          </a:p>
        </p:txBody>
      </p:sp>
    </p:spTree>
    <p:extLst>
      <p:ext uri="{BB962C8B-B14F-4D97-AF65-F5344CB8AC3E}">
        <p14:creationId xmlns:p14="http://schemas.microsoft.com/office/powerpoint/2010/main" val="18661659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E99FF76-2D4F-4B14-A4A7-C9BE32840E58}"/>
              </a:ext>
            </a:extLst>
          </p:cNvPr>
          <p:cNvSpPr>
            <a:spLocks noGrp="1"/>
          </p:cNvSpPr>
          <p:nvPr>
            <p:ph type="dt" sz="half" idx="10"/>
          </p:nvPr>
        </p:nvSpPr>
        <p:spPr/>
        <p:txBody>
          <a:bodyPr/>
          <a:lstStyle>
            <a:lvl1pPr>
              <a:defRPr/>
            </a:lvl1pPr>
          </a:lstStyle>
          <a:p>
            <a:pPr>
              <a:defRPr/>
            </a:pPr>
            <a:fld id="{49229690-E2FB-47B3-9B94-CB8E186B23E1}"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921D62CF-4167-4191-BC92-4A82306E1D26}"/>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AA2B6383-F018-47B3-9CC7-021EA3D752F0}"/>
              </a:ext>
            </a:extLst>
          </p:cNvPr>
          <p:cNvSpPr>
            <a:spLocks noGrp="1"/>
          </p:cNvSpPr>
          <p:nvPr>
            <p:ph type="sldNum" sz="quarter" idx="12"/>
          </p:nvPr>
        </p:nvSpPr>
        <p:spPr/>
        <p:txBody>
          <a:bodyPr/>
          <a:lstStyle>
            <a:lvl1pPr>
              <a:defRPr/>
            </a:lvl1pPr>
          </a:lstStyle>
          <a:p>
            <a:pPr>
              <a:defRPr/>
            </a:pPr>
            <a:fld id="{051C94F0-1AB2-404E-B138-3B4F83382282}" type="slidenum">
              <a:rPr lang="sv-SE"/>
              <a:pPr>
                <a:defRPr/>
              </a:pPr>
              <a:t>‹#›</a:t>
            </a:fld>
            <a:endParaRPr lang="sv-SE"/>
          </a:p>
        </p:txBody>
      </p:sp>
    </p:spTree>
    <p:extLst>
      <p:ext uri="{BB962C8B-B14F-4D97-AF65-F5344CB8AC3E}">
        <p14:creationId xmlns:p14="http://schemas.microsoft.com/office/powerpoint/2010/main" val="16996742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3B9651D-8558-4AEA-9623-482E58C57CC7}"/>
              </a:ext>
            </a:extLst>
          </p:cNvPr>
          <p:cNvSpPr>
            <a:spLocks noGrp="1"/>
          </p:cNvSpPr>
          <p:nvPr>
            <p:ph type="dt" sz="half" idx="10"/>
          </p:nvPr>
        </p:nvSpPr>
        <p:spPr/>
        <p:txBody>
          <a:bodyPr/>
          <a:lstStyle>
            <a:lvl1pPr>
              <a:defRPr/>
            </a:lvl1pPr>
          </a:lstStyle>
          <a:p>
            <a:pPr>
              <a:defRPr/>
            </a:pPr>
            <a:fld id="{76633588-A7F6-4161-BD37-526734F0DD58}"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9A2D471F-E48D-494A-A445-62FFDC4888A5}"/>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466C589-B7FD-4B60-B1BD-05F4138E5F07}"/>
              </a:ext>
            </a:extLst>
          </p:cNvPr>
          <p:cNvSpPr>
            <a:spLocks noGrp="1"/>
          </p:cNvSpPr>
          <p:nvPr>
            <p:ph type="sldNum" sz="quarter" idx="12"/>
          </p:nvPr>
        </p:nvSpPr>
        <p:spPr/>
        <p:txBody>
          <a:bodyPr/>
          <a:lstStyle>
            <a:lvl1pPr>
              <a:defRPr/>
            </a:lvl1pPr>
          </a:lstStyle>
          <a:p>
            <a:pPr>
              <a:defRPr/>
            </a:pPr>
            <a:fld id="{DDE2E764-6218-4783-92C5-7838A83D144E}" type="slidenum">
              <a:rPr lang="sv-SE"/>
              <a:pPr>
                <a:defRPr/>
              </a:pPr>
              <a:t>‹#›</a:t>
            </a:fld>
            <a:endParaRPr lang="sv-SE"/>
          </a:p>
        </p:txBody>
      </p:sp>
    </p:spTree>
    <p:extLst>
      <p:ext uri="{BB962C8B-B14F-4D97-AF65-F5344CB8AC3E}">
        <p14:creationId xmlns:p14="http://schemas.microsoft.com/office/powerpoint/2010/main" val="250748175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A13A1759-E08D-4A98-8263-3EE688D1A08D}"/>
              </a:ext>
            </a:extLst>
          </p:cNvPr>
          <p:cNvSpPr>
            <a:spLocks noGrp="1"/>
          </p:cNvSpPr>
          <p:nvPr>
            <p:ph type="dt" sz="half" idx="10"/>
          </p:nvPr>
        </p:nvSpPr>
        <p:spPr/>
        <p:txBody>
          <a:bodyPr/>
          <a:lstStyle>
            <a:lvl1pPr>
              <a:defRPr/>
            </a:lvl1pPr>
          </a:lstStyle>
          <a:p>
            <a:pPr>
              <a:defRPr/>
            </a:pPr>
            <a:fld id="{810B8C82-BA53-4176-86EA-D3124F1E6AD3}"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CE601154-21BB-4351-AECE-DF2EAEAF495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F87EC4D-DC37-436D-8719-7C23BFFE5FE8}"/>
              </a:ext>
            </a:extLst>
          </p:cNvPr>
          <p:cNvSpPr>
            <a:spLocks noGrp="1"/>
          </p:cNvSpPr>
          <p:nvPr>
            <p:ph type="sldNum" sz="quarter" idx="12"/>
          </p:nvPr>
        </p:nvSpPr>
        <p:spPr/>
        <p:txBody>
          <a:bodyPr/>
          <a:lstStyle>
            <a:lvl1pPr>
              <a:defRPr/>
            </a:lvl1pPr>
          </a:lstStyle>
          <a:p>
            <a:pPr>
              <a:defRPr/>
            </a:pPr>
            <a:fld id="{60F70F2E-9567-4E8A-9D9A-23332BFDFC80}" type="slidenum">
              <a:rPr lang="sv-SE"/>
              <a:pPr>
                <a:defRPr/>
              </a:pPr>
              <a:t>‹#›</a:t>
            </a:fld>
            <a:endParaRPr lang="sv-SE"/>
          </a:p>
        </p:txBody>
      </p:sp>
    </p:spTree>
    <p:extLst>
      <p:ext uri="{BB962C8B-B14F-4D97-AF65-F5344CB8AC3E}">
        <p14:creationId xmlns:p14="http://schemas.microsoft.com/office/powerpoint/2010/main" val="34029845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61B6C7C-EE5E-4038-AC47-61E7C30BE27C}"/>
              </a:ext>
            </a:extLst>
          </p:cNvPr>
          <p:cNvSpPr>
            <a:spLocks noGrp="1"/>
          </p:cNvSpPr>
          <p:nvPr>
            <p:ph type="dt" sz="half" idx="10"/>
          </p:nvPr>
        </p:nvSpPr>
        <p:spPr/>
        <p:txBody>
          <a:bodyPr/>
          <a:lstStyle>
            <a:lvl1pPr>
              <a:defRPr/>
            </a:lvl1pPr>
          </a:lstStyle>
          <a:p>
            <a:pPr>
              <a:defRPr/>
            </a:pPr>
            <a:fld id="{570C5958-184F-4C8C-A1FA-EE1F4BC1B145}"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FAC18ADC-9BF5-49C9-981B-DBB0CFDE15C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902E1B9-BB40-4932-98E2-DEDB8EB0B6A4}"/>
              </a:ext>
            </a:extLst>
          </p:cNvPr>
          <p:cNvSpPr>
            <a:spLocks noGrp="1"/>
          </p:cNvSpPr>
          <p:nvPr>
            <p:ph type="sldNum" sz="quarter" idx="12"/>
          </p:nvPr>
        </p:nvSpPr>
        <p:spPr/>
        <p:txBody>
          <a:bodyPr/>
          <a:lstStyle>
            <a:lvl1pPr>
              <a:defRPr/>
            </a:lvl1pPr>
          </a:lstStyle>
          <a:p>
            <a:pPr>
              <a:defRPr/>
            </a:pPr>
            <a:fld id="{95D1F4C1-CD65-48EB-A896-751D2CD518E6}" type="slidenum">
              <a:rPr lang="sv-SE"/>
              <a:pPr>
                <a:defRPr/>
              </a:pPr>
              <a:t>‹#›</a:t>
            </a:fld>
            <a:endParaRPr lang="sv-SE"/>
          </a:p>
        </p:txBody>
      </p:sp>
    </p:spTree>
    <p:extLst>
      <p:ext uri="{BB962C8B-B14F-4D97-AF65-F5344CB8AC3E}">
        <p14:creationId xmlns:p14="http://schemas.microsoft.com/office/powerpoint/2010/main" val="33051232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BAF098DB-F5D0-48A3-88BB-F96D3B316179}"/>
              </a:ext>
            </a:extLst>
          </p:cNvPr>
          <p:cNvSpPr>
            <a:spLocks noGrp="1"/>
          </p:cNvSpPr>
          <p:nvPr>
            <p:ph type="dt" sz="half" idx="10"/>
          </p:nvPr>
        </p:nvSpPr>
        <p:spPr/>
        <p:txBody>
          <a:bodyPr/>
          <a:lstStyle>
            <a:lvl1pPr>
              <a:defRPr/>
            </a:lvl1pPr>
          </a:lstStyle>
          <a:p>
            <a:pPr>
              <a:defRPr/>
            </a:pPr>
            <a:fld id="{740D2B2C-3DF9-49F0-B73D-BF3AEAB8AFA1}"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86EAB8B-A316-46E9-BEBA-50F914A6416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D49F3C9-6D66-4D08-8130-E11B34F130CA}"/>
              </a:ext>
            </a:extLst>
          </p:cNvPr>
          <p:cNvSpPr>
            <a:spLocks noGrp="1"/>
          </p:cNvSpPr>
          <p:nvPr>
            <p:ph type="sldNum" sz="quarter" idx="12"/>
          </p:nvPr>
        </p:nvSpPr>
        <p:spPr/>
        <p:txBody>
          <a:bodyPr/>
          <a:lstStyle>
            <a:lvl1pPr>
              <a:defRPr/>
            </a:lvl1pPr>
          </a:lstStyle>
          <a:p>
            <a:pPr>
              <a:defRPr/>
            </a:pPr>
            <a:fld id="{51104AD5-AC6F-4C5A-9779-9AECB7B1077A}" type="slidenum">
              <a:rPr lang="sv-SE"/>
              <a:pPr>
                <a:defRPr/>
              </a:pPr>
              <a:t>‹#›</a:t>
            </a:fld>
            <a:endParaRPr lang="sv-SE"/>
          </a:p>
        </p:txBody>
      </p:sp>
    </p:spTree>
    <p:extLst>
      <p:ext uri="{BB962C8B-B14F-4D97-AF65-F5344CB8AC3E}">
        <p14:creationId xmlns:p14="http://schemas.microsoft.com/office/powerpoint/2010/main" val="15993546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DA8F8F-B1CA-497D-B788-2FF3A4B3E236}"/>
              </a:ext>
            </a:extLst>
          </p:cNvPr>
          <p:cNvSpPr>
            <a:spLocks noGrp="1"/>
          </p:cNvSpPr>
          <p:nvPr>
            <p:ph type="dt" sz="half" idx="10"/>
          </p:nvPr>
        </p:nvSpPr>
        <p:spPr/>
        <p:txBody>
          <a:bodyPr/>
          <a:lstStyle>
            <a:lvl1pPr>
              <a:defRPr/>
            </a:lvl1pPr>
          </a:lstStyle>
          <a:p>
            <a:pPr>
              <a:defRPr/>
            </a:pPr>
            <a:fld id="{68C50D64-8DDA-4422-9783-7D4ADBD932A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E6B3163B-2D6C-4DF0-9AB8-611769F755A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782E70A-5D20-4864-9CBE-FAB23ED6D0DB}"/>
              </a:ext>
            </a:extLst>
          </p:cNvPr>
          <p:cNvSpPr>
            <a:spLocks noGrp="1"/>
          </p:cNvSpPr>
          <p:nvPr>
            <p:ph type="sldNum" sz="quarter" idx="12"/>
          </p:nvPr>
        </p:nvSpPr>
        <p:spPr/>
        <p:txBody>
          <a:bodyPr/>
          <a:lstStyle>
            <a:lvl1pPr>
              <a:defRPr/>
            </a:lvl1pPr>
          </a:lstStyle>
          <a:p>
            <a:pPr>
              <a:defRPr/>
            </a:pPr>
            <a:fld id="{D7CCBDB5-0F21-404D-848F-57D5A0766DB6}" type="slidenum">
              <a:rPr lang="sv-SE"/>
              <a:pPr>
                <a:defRPr/>
              </a:pPr>
              <a:t>‹#›</a:t>
            </a:fld>
            <a:endParaRPr lang="sv-SE"/>
          </a:p>
        </p:txBody>
      </p:sp>
    </p:spTree>
    <p:extLst>
      <p:ext uri="{BB962C8B-B14F-4D97-AF65-F5344CB8AC3E}">
        <p14:creationId xmlns:p14="http://schemas.microsoft.com/office/powerpoint/2010/main" val="2221998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97AC0C-8ED0-4067-B570-5ECAF08A7918}"/>
              </a:ext>
            </a:extLst>
          </p:cNvPr>
          <p:cNvSpPr>
            <a:spLocks noGrp="1"/>
          </p:cNvSpPr>
          <p:nvPr>
            <p:ph type="dt" sz="half" idx="10"/>
          </p:nvPr>
        </p:nvSpPr>
        <p:spPr/>
        <p:txBody>
          <a:bodyPr/>
          <a:lstStyle>
            <a:lvl1pPr>
              <a:defRPr/>
            </a:lvl1pPr>
          </a:lstStyle>
          <a:p>
            <a:pPr>
              <a:defRPr/>
            </a:pPr>
            <a:fld id="{4E9ED22C-733E-48E6-A455-B9DC9624520E}"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DD14DB8-5131-41D3-8222-A6A7007721F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CE140E-5358-4E8A-B6FF-DB4ED21B77C1}"/>
              </a:ext>
            </a:extLst>
          </p:cNvPr>
          <p:cNvSpPr>
            <a:spLocks noGrp="1"/>
          </p:cNvSpPr>
          <p:nvPr>
            <p:ph type="sldNum" sz="quarter" idx="12"/>
          </p:nvPr>
        </p:nvSpPr>
        <p:spPr/>
        <p:txBody>
          <a:bodyPr/>
          <a:lstStyle>
            <a:lvl1pPr>
              <a:defRPr/>
            </a:lvl1pPr>
          </a:lstStyle>
          <a:p>
            <a:pPr>
              <a:defRPr/>
            </a:pPr>
            <a:fld id="{EA3028B1-73D0-472C-B411-2AE5CA1CF835}" type="slidenum">
              <a:rPr lang="sv-SE"/>
              <a:pPr>
                <a:defRPr/>
              </a:pPr>
              <a:t>‹#›</a:t>
            </a:fld>
            <a:endParaRPr lang="sv-SE"/>
          </a:p>
        </p:txBody>
      </p:sp>
    </p:spTree>
    <p:extLst>
      <p:ext uri="{BB962C8B-B14F-4D97-AF65-F5344CB8AC3E}">
        <p14:creationId xmlns:p14="http://schemas.microsoft.com/office/powerpoint/2010/main" val="27286766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E766B0-FB8A-4EC3-B106-03AFCC9C9622}"/>
              </a:ext>
            </a:extLst>
          </p:cNvPr>
          <p:cNvSpPr>
            <a:spLocks noGrp="1"/>
          </p:cNvSpPr>
          <p:nvPr>
            <p:ph type="dt" sz="half" idx="10"/>
          </p:nvPr>
        </p:nvSpPr>
        <p:spPr/>
        <p:txBody>
          <a:bodyPr/>
          <a:lstStyle>
            <a:lvl1pPr>
              <a:defRPr/>
            </a:lvl1pPr>
          </a:lstStyle>
          <a:p>
            <a:pPr>
              <a:defRPr/>
            </a:pPr>
            <a:fld id="{225FC928-3608-4A36-8239-B5C705A4BC1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6C81F0F-A036-4CE6-A786-E1619217527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0B6237-9CD8-400E-998F-E78014266960}"/>
              </a:ext>
            </a:extLst>
          </p:cNvPr>
          <p:cNvSpPr>
            <a:spLocks noGrp="1"/>
          </p:cNvSpPr>
          <p:nvPr>
            <p:ph type="sldNum" sz="quarter" idx="12"/>
          </p:nvPr>
        </p:nvSpPr>
        <p:spPr/>
        <p:txBody>
          <a:bodyPr/>
          <a:lstStyle>
            <a:lvl1pPr>
              <a:defRPr/>
            </a:lvl1pPr>
          </a:lstStyle>
          <a:p>
            <a:pPr>
              <a:defRPr/>
            </a:pPr>
            <a:fld id="{6C3D1851-8E16-4DC5-9B6F-E751471E54CE}" type="slidenum">
              <a:rPr lang="sv-SE"/>
              <a:pPr>
                <a:defRPr/>
              </a:pPr>
              <a:t>‹#›</a:t>
            </a:fld>
            <a:endParaRPr lang="sv-SE"/>
          </a:p>
        </p:txBody>
      </p:sp>
    </p:spTree>
    <p:extLst>
      <p:ext uri="{BB962C8B-B14F-4D97-AF65-F5344CB8AC3E}">
        <p14:creationId xmlns:p14="http://schemas.microsoft.com/office/powerpoint/2010/main" val="18323072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B6BCB23-14E7-4B4C-BDB1-FAC07993A7CD}"/>
              </a:ext>
            </a:extLst>
          </p:cNvPr>
          <p:cNvSpPr>
            <a:spLocks noGrp="1"/>
          </p:cNvSpPr>
          <p:nvPr>
            <p:ph type="dt" sz="half" idx="10"/>
          </p:nvPr>
        </p:nvSpPr>
        <p:spPr/>
        <p:txBody>
          <a:bodyPr/>
          <a:lstStyle>
            <a:lvl1pPr>
              <a:defRPr/>
            </a:lvl1pPr>
          </a:lstStyle>
          <a:p>
            <a:pPr>
              <a:defRPr/>
            </a:pPr>
            <a:fld id="{311FCA49-11F0-4AEC-9624-EEE6C87F68C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1B4D6A45-2CEE-4C44-BC1C-FC71B4BDF46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68F67F8-314D-444E-8B4A-6E4503FC16F3}"/>
              </a:ext>
            </a:extLst>
          </p:cNvPr>
          <p:cNvSpPr>
            <a:spLocks noGrp="1"/>
          </p:cNvSpPr>
          <p:nvPr>
            <p:ph type="sldNum" sz="quarter" idx="12"/>
          </p:nvPr>
        </p:nvSpPr>
        <p:spPr/>
        <p:txBody>
          <a:bodyPr/>
          <a:lstStyle>
            <a:lvl1pPr>
              <a:defRPr/>
            </a:lvl1pPr>
          </a:lstStyle>
          <a:p>
            <a:pPr>
              <a:defRPr/>
            </a:pPr>
            <a:fld id="{A6CE9906-B6EF-4DA4-95F1-16E3ED045B6F}" type="slidenum">
              <a:rPr lang="sv-SE"/>
              <a:pPr>
                <a:defRPr/>
              </a:pPr>
              <a:t>‹#›</a:t>
            </a:fld>
            <a:endParaRPr lang="sv-SE"/>
          </a:p>
        </p:txBody>
      </p:sp>
    </p:spTree>
    <p:extLst>
      <p:ext uri="{BB962C8B-B14F-4D97-AF65-F5344CB8AC3E}">
        <p14:creationId xmlns:p14="http://schemas.microsoft.com/office/powerpoint/2010/main" val="27285435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E88BD0-7A67-483F-A158-A04AAC62C6ED}"/>
              </a:ext>
            </a:extLst>
          </p:cNvPr>
          <p:cNvSpPr>
            <a:spLocks noGrp="1"/>
          </p:cNvSpPr>
          <p:nvPr>
            <p:ph type="dt" sz="half" idx="10"/>
          </p:nvPr>
        </p:nvSpPr>
        <p:spPr/>
        <p:txBody>
          <a:bodyPr/>
          <a:lstStyle>
            <a:lvl1pPr>
              <a:defRPr/>
            </a:lvl1pPr>
          </a:lstStyle>
          <a:p>
            <a:pPr>
              <a:defRPr/>
            </a:pPr>
            <a:fld id="{F21FE1E6-6343-4CE2-9330-920E6FA5C665}"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3545996F-C760-485D-963B-E4ABCEECB5A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66698C0-B57B-4A33-B90B-B59DAF5A6098}"/>
              </a:ext>
            </a:extLst>
          </p:cNvPr>
          <p:cNvSpPr>
            <a:spLocks noGrp="1"/>
          </p:cNvSpPr>
          <p:nvPr>
            <p:ph type="sldNum" sz="quarter" idx="12"/>
          </p:nvPr>
        </p:nvSpPr>
        <p:spPr/>
        <p:txBody>
          <a:bodyPr/>
          <a:lstStyle>
            <a:lvl1pPr>
              <a:defRPr/>
            </a:lvl1pPr>
          </a:lstStyle>
          <a:p>
            <a:pPr>
              <a:defRPr/>
            </a:pPr>
            <a:fld id="{BAF3475F-32C4-498B-A52D-C8BE13D8AB41}" type="slidenum">
              <a:rPr lang="sv-SE"/>
              <a:pPr>
                <a:defRPr/>
              </a:pPr>
              <a:t>‹#›</a:t>
            </a:fld>
            <a:endParaRPr lang="sv-SE"/>
          </a:p>
        </p:txBody>
      </p:sp>
    </p:spTree>
    <p:extLst>
      <p:ext uri="{BB962C8B-B14F-4D97-AF65-F5344CB8AC3E}">
        <p14:creationId xmlns:p14="http://schemas.microsoft.com/office/powerpoint/2010/main" val="32718018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05E720-2AE7-48E1-ACED-E4F1B67A32A9}"/>
              </a:ext>
            </a:extLst>
          </p:cNvPr>
          <p:cNvSpPr>
            <a:spLocks noGrp="1"/>
          </p:cNvSpPr>
          <p:nvPr>
            <p:ph type="dt" sz="half" idx="10"/>
          </p:nvPr>
        </p:nvSpPr>
        <p:spPr/>
        <p:txBody>
          <a:bodyPr/>
          <a:lstStyle>
            <a:lvl1pPr>
              <a:defRPr/>
            </a:lvl1pPr>
          </a:lstStyle>
          <a:p>
            <a:pPr>
              <a:defRPr/>
            </a:pPr>
            <a:fld id="{8C2F770B-667F-45C0-9E0D-853E9AFCC81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9DD77BF-2954-49CD-8667-866FCCF8520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A8953A-42E8-4B33-9113-2CA161472886}"/>
              </a:ext>
            </a:extLst>
          </p:cNvPr>
          <p:cNvSpPr>
            <a:spLocks noGrp="1"/>
          </p:cNvSpPr>
          <p:nvPr>
            <p:ph type="sldNum" sz="quarter" idx="12"/>
          </p:nvPr>
        </p:nvSpPr>
        <p:spPr/>
        <p:txBody>
          <a:bodyPr/>
          <a:lstStyle>
            <a:lvl1pPr>
              <a:defRPr/>
            </a:lvl1pPr>
          </a:lstStyle>
          <a:p>
            <a:pPr>
              <a:defRPr/>
            </a:pPr>
            <a:fld id="{52E46EB9-D8D8-470C-8402-7B17E9D82EA1}" type="slidenum">
              <a:rPr lang="sv-SE"/>
              <a:pPr>
                <a:defRPr/>
              </a:pPr>
              <a:t>‹#›</a:t>
            </a:fld>
            <a:endParaRPr lang="sv-SE"/>
          </a:p>
        </p:txBody>
      </p:sp>
    </p:spTree>
    <p:extLst>
      <p:ext uri="{BB962C8B-B14F-4D97-AF65-F5344CB8AC3E}">
        <p14:creationId xmlns:p14="http://schemas.microsoft.com/office/powerpoint/2010/main" val="9500623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9D0B6B9-B2E9-4C28-887B-1888F8F9AFDA}"/>
              </a:ext>
            </a:extLst>
          </p:cNvPr>
          <p:cNvSpPr>
            <a:spLocks noGrp="1"/>
          </p:cNvSpPr>
          <p:nvPr>
            <p:ph type="dt" sz="half" idx="10"/>
          </p:nvPr>
        </p:nvSpPr>
        <p:spPr/>
        <p:txBody>
          <a:bodyPr/>
          <a:lstStyle>
            <a:lvl1pPr>
              <a:defRPr/>
            </a:lvl1pPr>
          </a:lstStyle>
          <a:p>
            <a:pPr>
              <a:defRPr/>
            </a:pPr>
            <a:fld id="{4BAD4AED-A41E-4D08-BBF8-0549E3C39B94}"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E98C258-340C-4EEE-AFF5-4C197201509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9EC90C74-D598-4728-BB7B-04F59A4544DF}"/>
              </a:ext>
            </a:extLst>
          </p:cNvPr>
          <p:cNvSpPr>
            <a:spLocks noGrp="1"/>
          </p:cNvSpPr>
          <p:nvPr>
            <p:ph type="sldNum" sz="quarter" idx="12"/>
          </p:nvPr>
        </p:nvSpPr>
        <p:spPr/>
        <p:txBody>
          <a:bodyPr/>
          <a:lstStyle>
            <a:lvl1pPr>
              <a:defRPr/>
            </a:lvl1pPr>
          </a:lstStyle>
          <a:p>
            <a:pPr>
              <a:defRPr/>
            </a:pPr>
            <a:fld id="{44DC0F43-60DF-4B4D-B3E3-2C307351671D}" type="slidenum">
              <a:rPr lang="sv-SE"/>
              <a:pPr>
                <a:defRPr/>
              </a:pPr>
              <a:t>‹#›</a:t>
            </a:fld>
            <a:endParaRPr lang="sv-SE"/>
          </a:p>
        </p:txBody>
      </p:sp>
    </p:spTree>
    <p:extLst>
      <p:ext uri="{BB962C8B-B14F-4D97-AF65-F5344CB8AC3E}">
        <p14:creationId xmlns:p14="http://schemas.microsoft.com/office/powerpoint/2010/main" val="38318525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D74BACBF-D002-4701-81A9-6B0A7588E720}"/>
              </a:ext>
            </a:extLst>
          </p:cNvPr>
          <p:cNvSpPr>
            <a:spLocks noGrp="1"/>
          </p:cNvSpPr>
          <p:nvPr>
            <p:ph type="dt" sz="half" idx="10"/>
          </p:nvPr>
        </p:nvSpPr>
        <p:spPr/>
        <p:txBody>
          <a:bodyPr/>
          <a:lstStyle>
            <a:lvl1pPr>
              <a:defRPr/>
            </a:lvl1pPr>
          </a:lstStyle>
          <a:p>
            <a:pPr>
              <a:defRPr/>
            </a:pPr>
            <a:fld id="{BEC9A565-3E03-4F30-A249-7FA3077386BD}"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690720B7-7F3B-4E38-9206-1FBE3A393D40}"/>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86D960F1-78E1-41D8-8DD8-9370C46E3C97}"/>
              </a:ext>
            </a:extLst>
          </p:cNvPr>
          <p:cNvSpPr>
            <a:spLocks noGrp="1"/>
          </p:cNvSpPr>
          <p:nvPr>
            <p:ph type="sldNum" sz="quarter" idx="12"/>
          </p:nvPr>
        </p:nvSpPr>
        <p:spPr/>
        <p:txBody>
          <a:bodyPr/>
          <a:lstStyle>
            <a:lvl1pPr>
              <a:defRPr/>
            </a:lvl1pPr>
          </a:lstStyle>
          <a:p>
            <a:pPr>
              <a:defRPr/>
            </a:pPr>
            <a:fld id="{22999FAD-A820-4BFE-8618-4D5AAB8D5FE1}" type="slidenum">
              <a:rPr lang="sv-SE"/>
              <a:pPr>
                <a:defRPr/>
              </a:pPr>
              <a:t>‹#›</a:t>
            </a:fld>
            <a:endParaRPr lang="sv-SE"/>
          </a:p>
        </p:txBody>
      </p:sp>
    </p:spTree>
    <p:extLst>
      <p:ext uri="{BB962C8B-B14F-4D97-AF65-F5344CB8AC3E}">
        <p14:creationId xmlns:p14="http://schemas.microsoft.com/office/powerpoint/2010/main" val="26797312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1FB58EFA-7CAA-4666-B460-16B018EB2E56}"/>
              </a:ext>
            </a:extLst>
          </p:cNvPr>
          <p:cNvSpPr>
            <a:spLocks noGrp="1"/>
          </p:cNvSpPr>
          <p:nvPr>
            <p:ph type="dt" sz="half" idx="10"/>
          </p:nvPr>
        </p:nvSpPr>
        <p:spPr/>
        <p:txBody>
          <a:bodyPr/>
          <a:lstStyle>
            <a:lvl1pPr>
              <a:defRPr/>
            </a:lvl1pPr>
          </a:lstStyle>
          <a:p>
            <a:pPr>
              <a:defRPr/>
            </a:pPr>
            <a:fld id="{A1EF3B3A-6725-4778-869D-C5A010DE02F3}"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C5B9042B-24F6-412B-AF1D-5D86B19F3D53}"/>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995CCE9-91B8-4FE4-BC8B-1E39551C76A8}"/>
              </a:ext>
            </a:extLst>
          </p:cNvPr>
          <p:cNvSpPr>
            <a:spLocks noGrp="1"/>
          </p:cNvSpPr>
          <p:nvPr>
            <p:ph type="sldNum" sz="quarter" idx="12"/>
          </p:nvPr>
        </p:nvSpPr>
        <p:spPr/>
        <p:txBody>
          <a:bodyPr/>
          <a:lstStyle>
            <a:lvl1pPr>
              <a:defRPr/>
            </a:lvl1pPr>
          </a:lstStyle>
          <a:p>
            <a:pPr>
              <a:defRPr/>
            </a:pPr>
            <a:fld id="{A1332571-77E1-424D-80C1-3C0BB5312699}" type="slidenum">
              <a:rPr lang="sv-SE"/>
              <a:pPr>
                <a:defRPr/>
              </a:pPr>
              <a:t>‹#›</a:t>
            </a:fld>
            <a:endParaRPr lang="sv-SE"/>
          </a:p>
        </p:txBody>
      </p:sp>
    </p:spTree>
    <p:extLst>
      <p:ext uri="{BB962C8B-B14F-4D97-AF65-F5344CB8AC3E}">
        <p14:creationId xmlns:p14="http://schemas.microsoft.com/office/powerpoint/2010/main" val="7165403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99A2345-392C-4FE2-A5CE-7BF274B745B1}"/>
              </a:ext>
            </a:extLst>
          </p:cNvPr>
          <p:cNvSpPr>
            <a:spLocks noGrp="1"/>
          </p:cNvSpPr>
          <p:nvPr>
            <p:ph type="dt" sz="half" idx="10"/>
          </p:nvPr>
        </p:nvSpPr>
        <p:spPr/>
        <p:txBody>
          <a:bodyPr/>
          <a:lstStyle>
            <a:lvl1pPr>
              <a:defRPr/>
            </a:lvl1pPr>
          </a:lstStyle>
          <a:p>
            <a:pPr>
              <a:defRPr/>
            </a:pPr>
            <a:fld id="{F688FC86-C24D-4239-A68F-8E0499E71F9B}"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8DB1F627-45F8-4126-9BDE-1E430A32579D}"/>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E0240281-17C3-4646-B359-BE475E137336}"/>
              </a:ext>
            </a:extLst>
          </p:cNvPr>
          <p:cNvSpPr>
            <a:spLocks noGrp="1"/>
          </p:cNvSpPr>
          <p:nvPr>
            <p:ph type="sldNum" sz="quarter" idx="12"/>
          </p:nvPr>
        </p:nvSpPr>
        <p:spPr/>
        <p:txBody>
          <a:bodyPr/>
          <a:lstStyle>
            <a:lvl1pPr>
              <a:defRPr/>
            </a:lvl1pPr>
          </a:lstStyle>
          <a:p>
            <a:pPr>
              <a:defRPr/>
            </a:pPr>
            <a:fld id="{0496D301-7A96-481A-A814-14CEEA8D6D21}" type="slidenum">
              <a:rPr lang="sv-SE"/>
              <a:pPr>
                <a:defRPr/>
              </a:pPr>
              <a:t>‹#›</a:t>
            </a:fld>
            <a:endParaRPr lang="sv-SE"/>
          </a:p>
        </p:txBody>
      </p:sp>
    </p:spTree>
    <p:extLst>
      <p:ext uri="{BB962C8B-B14F-4D97-AF65-F5344CB8AC3E}">
        <p14:creationId xmlns:p14="http://schemas.microsoft.com/office/powerpoint/2010/main" val="2934191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916762C-36E8-4C72-8BE1-326B8DBC89D2}"/>
              </a:ext>
            </a:extLst>
          </p:cNvPr>
          <p:cNvSpPr>
            <a:spLocks noGrp="1"/>
          </p:cNvSpPr>
          <p:nvPr>
            <p:ph type="dt" sz="half" idx="10"/>
          </p:nvPr>
        </p:nvSpPr>
        <p:spPr/>
        <p:txBody>
          <a:bodyPr/>
          <a:lstStyle>
            <a:lvl1pPr>
              <a:defRPr/>
            </a:lvl1pPr>
          </a:lstStyle>
          <a:p>
            <a:pPr>
              <a:defRPr/>
            </a:pPr>
            <a:fld id="{1BB290EF-8AE3-4400-B205-091E6BA7346A}"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B490E8EF-CCF8-4458-9BA8-07472D21E6F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3321F76-CD86-4576-B8D6-6740F9C79986}"/>
              </a:ext>
            </a:extLst>
          </p:cNvPr>
          <p:cNvSpPr>
            <a:spLocks noGrp="1"/>
          </p:cNvSpPr>
          <p:nvPr>
            <p:ph type="sldNum" sz="quarter" idx="12"/>
          </p:nvPr>
        </p:nvSpPr>
        <p:spPr/>
        <p:txBody>
          <a:bodyPr/>
          <a:lstStyle>
            <a:lvl1pPr>
              <a:defRPr/>
            </a:lvl1pPr>
          </a:lstStyle>
          <a:p>
            <a:pPr>
              <a:defRPr/>
            </a:pPr>
            <a:fld id="{A09FE6C4-9F4E-480E-8047-0D7E88EB84F2}" type="slidenum">
              <a:rPr lang="sv-SE"/>
              <a:pPr>
                <a:defRPr/>
              </a:pPr>
              <a:t>‹#›</a:t>
            </a:fld>
            <a:endParaRPr lang="sv-SE"/>
          </a:p>
        </p:txBody>
      </p:sp>
    </p:spTree>
    <p:extLst>
      <p:ext uri="{BB962C8B-B14F-4D97-AF65-F5344CB8AC3E}">
        <p14:creationId xmlns:p14="http://schemas.microsoft.com/office/powerpoint/2010/main" val="15107741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0CE3698-4F3B-4478-92DB-AD6F05B3756B}"/>
              </a:ext>
            </a:extLst>
          </p:cNvPr>
          <p:cNvSpPr>
            <a:spLocks noGrp="1"/>
          </p:cNvSpPr>
          <p:nvPr>
            <p:ph type="dt" sz="half" idx="10"/>
          </p:nvPr>
        </p:nvSpPr>
        <p:spPr/>
        <p:txBody>
          <a:bodyPr/>
          <a:lstStyle>
            <a:lvl1pPr>
              <a:defRPr/>
            </a:lvl1pPr>
          </a:lstStyle>
          <a:p>
            <a:pPr>
              <a:defRPr/>
            </a:pPr>
            <a:fld id="{DEB2B8E5-61DC-43F0-B7F0-0E924AA0B4BB}"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EF759B8E-3308-4AA6-A49F-61451A2D3C4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AA5A6B4-4622-4571-93CD-DD7CD6A104CF}"/>
              </a:ext>
            </a:extLst>
          </p:cNvPr>
          <p:cNvSpPr>
            <a:spLocks noGrp="1"/>
          </p:cNvSpPr>
          <p:nvPr>
            <p:ph type="sldNum" sz="quarter" idx="12"/>
          </p:nvPr>
        </p:nvSpPr>
        <p:spPr/>
        <p:txBody>
          <a:bodyPr/>
          <a:lstStyle>
            <a:lvl1pPr>
              <a:defRPr/>
            </a:lvl1pPr>
          </a:lstStyle>
          <a:p>
            <a:pPr>
              <a:defRPr/>
            </a:pPr>
            <a:fld id="{B6013837-8C4C-48E9-AD24-9D8F4082D754}" type="slidenum">
              <a:rPr lang="sv-SE"/>
              <a:pPr>
                <a:defRPr/>
              </a:pPr>
              <a:t>‹#›</a:t>
            </a:fld>
            <a:endParaRPr lang="sv-SE"/>
          </a:p>
        </p:txBody>
      </p:sp>
    </p:spTree>
    <p:extLst>
      <p:ext uri="{BB962C8B-B14F-4D97-AF65-F5344CB8AC3E}">
        <p14:creationId xmlns:p14="http://schemas.microsoft.com/office/powerpoint/2010/main" val="300244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2A9D8B-1B26-4B5E-8C20-CDFA7F1BE252}"/>
              </a:ext>
            </a:extLst>
          </p:cNvPr>
          <p:cNvSpPr>
            <a:spLocks noGrp="1"/>
          </p:cNvSpPr>
          <p:nvPr>
            <p:ph type="dt" sz="half" idx="10"/>
          </p:nvPr>
        </p:nvSpPr>
        <p:spPr/>
        <p:txBody>
          <a:bodyPr/>
          <a:lstStyle>
            <a:lvl1pPr>
              <a:defRPr/>
            </a:lvl1pPr>
          </a:lstStyle>
          <a:p>
            <a:pPr>
              <a:defRPr/>
            </a:pPr>
            <a:fld id="{3C347495-3E3D-45A3-937C-C2C1CAF3D648}"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6A60BBA7-BBE9-4C53-895B-DC2344DD023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6E91467-C49A-4686-8FFA-9A60E56DD18A}"/>
              </a:ext>
            </a:extLst>
          </p:cNvPr>
          <p:cNvSpPr>
            <a:spLocks noGrp="1"/>
          </p:cNvSpPr>
          <p:nvPr>
            <p:ph type="sldNum" sz="quarter" idx="12"/>
          </p:nvPr>
        </p:nvSpPr>
        <p:spPr/>
        <p:txBody>
          <a:bodyPr/>
          <a:lstStyle>
            <a:lvl1pPr>
              <a:defRPr/>
            </a:lvl1pPr>
          </a:lstStyle>
          <a:p>
            <a:pPr>
              <a:defRPr/>
            </a:pPr>
            <a:fld id="{10A45463-7BC2-4B41-BEB1-EA331337C541}" type="slidenum">
              <a:rPr lang="sv-SE"/>
              <a:pPr>
                <a:defRPr/>
              </a:pPr>
              <a:t>‹#›</a:t>
            </a:fld>
            <a:endParaRPr lang="sv-SE"/>
          </a:p>
        </p:txBody>
      </p:sp>
    </p:spTree>
    <p:extLst>
      <p:ext uri="{BB962C8B-B14F-4D97-AF65-F5344CB8AC3E}">
        <p14:creationId xmlns:p14="http://schemas.microsoft.com/office/powerpoint/2010/main" val="25607936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F4C6E9-FBE7-4F31-A83A-12FE827B17D1}"/>
              </a:ext>
            </a:extLst>
          </p:cNvPr>
          <p:cNvSpPr>
            <a:spLocks noGrp="1"/>
          </p:cNvSpPr>
          <p:nvPr>
            <p:ph type="dt" sz="half" idx="10"/>
          </p:nvPr>
        </p:nvSpPr>
        <p:spPr/>
        <p:txBody>
          <a:bodyPr/>
          <a:lstStyle>
            <a:lvl1pPr>
              <a:defRPr/>
            </a:lvl1pPr>
          </a:lstStyle>
          <a:p>
            <a:pPr>
              <a:defRPr/>
            </a:pPr>
            <a:fld id="{946268B0-5338-4E53-A834-3E5D044211D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B66369B3-E1EE-4420-B9D7-4DC0A7E72E1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8C91507-85F0-4174-9785-41C9B279EE7A}"/>
              </a:ext>
            </a:extLst>
          </p:cNvPr>
          <p:cNvSpPr>
            <a:spLocks noGrp="1"/>
          </p:cNvSpPr>
          <p:nvPr>
            <p:ph type="sldNum" sz="quarter" idx="12"/>
          </p:nvPr>
        </p:nvSpPr>
        <p:spPr/>
        <p:txBody>
          <a:bodyPr/>
          <a:lstStyle>
            <a:lvl1pPr>
              <a:defRPr/>
            </a:lvl1pPr>
          </a:lstStyle>
          <a:p>
            <a:pPr>
              <a:defRPr/>
            </a:pPr>
            <a:fld id="{F06DD3AF-E3C5-434E-A7C0-3468A1E7BCCD}" type="slidenum">
              <a:rPr lang="sv-SE"/>
              <a:pPr>
                <a:defRPr/>
              </a:pPr>
              <a:t>‹#›</a:t>
            </a:fld>
            <a:endParaRPr lang="sv-SE"/>
          </a:p>
        </p:txBody>
      </p:sp>
    </p:spTree>
    <p:extLst>
      <p:ext uri="{BB962C8B-B14F-4D97-AF65-F5344CB8AC3E}">
        <p14:creationId xmlns:p14="http://schemas.microsoft.com/office/powerpoint/2010/main" val="35971736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5F3A50-E59E-4461-9CF5-2611FC69AF38}"/>
              </a:ext>
            </a:extLst>
          </p:cNvPr>
          <p:cNvSpPr>
            <a:spLocks noGrp="1"/>
          </p:cNvSpPr>
          <p:nvPr>
            <p:ph type="dt" sz="half" idx="10"/>
          </p:nvPr>
        </p:nvSpPr>
        <p:spPr/>
        <p:txBody>
          <a:bodyPr/>
          <a:lstStyle>
            <a:lvl1pPr>
              <a:defRPr/>
            </a:lvl1pPr>
          </a:lstStyle>
          <a:p>
            <a:pPr>
              <a:defRPr/>
            </a:pPr>
            <a:fld id="{BFF315FE-86B2-4A66-8443-4B48C9F2215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85E0CADE-8150-4B58-BE16-25301D37153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AF466EC-5055-4B54-B76E-43DA86427B3D}"/>
              </a:ext>
            </a:extLst>
          </p:cNvPr>
          <p:cNvSpPr>
            <a:spLocks noGrp="1"/>
          </p:cNvSpPr>
          <p:nvPr>
            <p:ph type="sldNum" sz="quarter" idx="12"/>
          </p:nvPr>
        </p:nvSpPr>
        <p:spPr/>
        <p:txBody>
          <a:bodyPr/>
          <a:lstStyle>
            <a:lvl1pPr>
              <a:defRPr/>
            </a:lvl1pPr>
          </a:lstStyle>
          <a:p>
            <a:pPr>
              <a:defRPr/>
            </a:pPr>
            <a:fld id="{9E15F0C4-195E-41F0-92EF-39B5B1EAAAB1}" type="slidenum">
              <a:rPr lang="sv-SE"/>
              <a:pPr>
                <a:defRPr/>
              </a:pPr>
              <a:t>‹#›</a:t>
            </a:fld>
            <a:endParaRPr lang="sv-SE"/>
          </a:p>
        </p:txBody>
      </p:sp>
    </p:spTree>
    <p:extLst>
      <p:ext uri="{BB962C8B-B14F-4D97-AF65-F5344CB8AC3E}">
        <p14:creationId xmlns:p14="http://schemas.microsoft.com/office/powerpoint/2010/main" val="105829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A4EA093-9B4B-4130-A848-5DCFBCD0722D}"/>
              </a:ext>
            </a:extLst>
          </p:cNvPr>
          <p:cNvSpPr>
            <a:spLocks noGrp="1"/>
          </p:cNvSpPr>
          <p:nvPr>
            <p:ph type="dt" sz="half" idx="10"/>
          </p:nvPr>
        </p:nvSpPr>
        <p:spPr/>
        <p:txBody>
          <a:bodyPr/>
          <a:lstStyle>
            <a:lvl1pPr>
              <a:defRPr/>
            </a:lvl1pPr>
          </a:lstStyle>
          <a:p>
            <a:pPr>
              <a:defRPr/>
            </a:pPr>
            <a:fld id="{39B72925-F0EA-476C-AAFF-4A8C06AFC765}"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01E3EF2-E819-4E61-9720-53D98052A0B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83F2E2F-E782-42C2-9669-8F8B55619F0D}"/>
              </a:ext>
            </a:extLst>
          </p:cNvPr>
          <p:cNvSpPr>
            <a:spLocks noGrp="1"/>
          </p:cNvSpPr>
          <p:nvPr>
            <p:ph type="sldNum" sz="quarter" idx="12"/>
          </p:nvPr>
        </p:nvSpPr>
        <p:spPr/>
        <p:txBody>
          <a:bodyPr/>
          <a:lstStyle>
            <a:lvl1pPr>
              <a:defRPr/>
            </a:lvl1pPr>
          </a:lstStyle>
          <a:p>
            <a:pPr>
              <a:defRPr/>
            </a:pPr>
            <a:fld id="{ACCF2A61-A76E-42A2-B097-A436BAAC2910}" type="slidenum">
              <a:rPr lang="sv-SE"/>
              <a:pPr>
                <a:defRPr/>
              </a:pPr>
              <a:t>‹#›</a:t>
            </a:fld>
            <a:endParaRPr lang="sv-SE"/>
          </a:p>
        </p:txBody>
      </p:sp>
    </p:spTree>
    <p:extLst>
      <p:ext uri="{BB962C8B-B14F-4D97-AF65-F5344CB8AC3E}">
        <p14:creationId xmlns:p14="http://schemas.microsoft.com/office/powerpoint/2010/main" val="622417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309593-931F-4A8F-A508-28059DBA0A6C}"/>
              </a:ext>
            </a:extLst>
          </p:cNvPr>
          <p:cNvSpPr>
            <a:spLocks noGrp="1"/>
          </p:cNvSpPr>
          <p:nvPr>
            <p:ph type="dt" sz="half" idx="10"/>
          </p:nvPr>
        </p:nvSpPr>
        <p:spPr/>
        <p:txBody>
          <a:bodyPr/>
          <a:lstStyle>
            <a:lvl1pPr>
              <a:defRPr/>
            </a:lvl1pPr>
          </a:lstStyle>
          <a:p>
            <a:pPr>
              <a:defRPr/>
            </a:pPr>
            <a:fld id="{CD6E4C37-66CB-401B-BCC2-EE06C97906D2}"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D9B8625-4E9E-4298-902F-D10B2700337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1D66997-66B8-402E-9683-D3372FFBE603}"/>
              </a:ext>
            </a:extLst>
          </p:cNvPr>
          <p:cNvSpPr>
            <a:spLocks noGrp="1"/>
          </p:cNvSpPr>
          <p:nvPr>
            <p:ph type="sldNum" sz="quarter" idx="12"/>
          </p:nvPr>
        </p:nvSpPr>
        <p:spPr/>
        <p:txBody>
          <a:bodyPr/>
          <a:lstStyle>
            <a:lvl1pPr>
              <a:defRPr/>
            </a:lvl1pPr>
          </a:lstStyle>
          <a:p>
            <a:pPr>
              <a:defRPr/>
            </a:pPr>
            <a:fld id="{4231130D-D182-4497-ABD0-B3AD711C7817}" type="slidenum">
              <a:rPr lang="sv-SE"/>
              <a:pPr>
                <a:defRPr/>
              </a:pPr>
              <a:t>‹#›</a:t>
            </a:fld>
            <a:endParaRPr lang="sv-SE"/>
          </a:p>
        </p:txBody>
      </p:sp>
    </p:spTree>
    <p:extLst>
      <p:ext uri="{BB962C8B-B14F-4D97-AF65-F5344CB8AC3E}">
        <p14:creationId xmlns:p14="http://schemas.microsoft.com/office/powerpoint/2010/main" val="1688017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A465CAA-B751-4DE3-866B-47C99CEFCF0E}"/>
              </a:ext>
            </a:extLst>
          </p:cNvPr>
          <p:cNvSpPr>
            <a:spLocks noGrp="1"/>
          </p:cNvSpPr>
          <p:nvPr>
            <p:ph type="dt" sz="half" idx="10"/>
          </p:nvPr>
        </p:nvSpPr>
        <p:spPr/>
        <p:txBody>
          <a:bodyPr/>
          <a:lstStyle>
            <a:lvl1pPr>
              <a:defRPr/>
            </a:lvl1pPr>
          </a:lstStyle>
          <a:p>
            <a:pPr>
              <a:defRPr/>
            </a:pPr>
            <a:fld id="{A0BE4710-04F2-461C-8273-74CD6A2D9E8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78B7190-E536-48C2-A56D-B0F5BFD994D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A3997AC-EB12-42D9-9EC8-31C9C6568467}"/>
              </a:ext>
            </a:extLst>
          </p:cNvPr>
          <p:cNvSpPr>
            <a:spLocks noGrp="1"/>
          </p:cNvSpPr>
          <p:nvPr>
            <p:ph type="sldNum" sz="quarter" idx="12"/>
          </p:nvPr>
        </p:nvSpPr>
        <p:spPr/>
        <p:txBody>
          <a:bodyPr/>
          <a:lstStyle>
            <a:lvl1pPr>
              <a:defRPr/>
            </a:lvl1pPr>
          </a:lstStyle>
          <a:p>
            <a:pPr>
              <a:defRPr/>
            </a:pPr>
            <a:fld id="{71384571-ECF9-4094-BB72-FC91F31AF61B}" type="slidenum">
              <a:rPr lang="sv-SE"/>
              <a:pPr>
                <a:defRPr/>
              </a:pPr>
              <a:t>‹#›</a:t>
            </a:fld>
            <a:endParaRPr lang="sv-SE"/>
          </a:p>
        </p:txBody>
      </p:sp>
    </p:spTree>
    <p:extLst>
      <p:ext uri="{BB962C8B-B14F-4D97-AF65-F5344CB8AC3E}">
        <p14:creationId xmlns:p14="http://schemas.microsoft.com/office/powerpoint/2010/main" val="42578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A757D9E5-04BB-466E-BAB8-6FE2B58A9EFB}"/>
              </a:ext>
            </a:extLst>
          </p:cNvPr>
          <p:cNvSpPr>
            <a:spLocks noGrp="1"/>
          </p:cNvSpPr>
          <p:nvPr>
            <p:ph type="dt" sz="half" idx="10"/>
          </p:nvPr>
        </p:nvSpPr>
        <p:spPr/>
        <p:txBody>
          <a:bodyPr/>
          <a:lstStyle>
            <a:lvl1pPr>
              <a:defRPr/>
            </a:lvl1pPr>
          </a:lstStyle>
          <a:p>
            <a:pPr>
              <a:defRPr/>
            </a:pPr>
            <a:fld id="{92E72EC9-8263-4785-BAF4-11584B497ED2}"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B64DEE60-F852-469E-A1ED-5A57564BC04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80E188-4248-42BD-98B7-017E1AD3EC14}"/>
              </a:ext>
            </a:extLst>
          </p:cNvPr>
          <p:cNvSpPr>
            <a:spLocks noGrp="1"/>
          </p:cNvSpPr>
          <p:nvPr>
            <p:ph type="sldNum" sz="quarter" idx="12"/>
          </p:nvPr>
        </p:nvSpPr>
        <p:spPr/>
        <p:txBody>
          <a:bodyPr/>
          <a:lstStyle>
            <a:lvl1pPr>
              <a:defRPr/>
            </a:lvl1pPr>
          </a:lstStyle>
          <a:p>
            <a:pPr>
              <a:defRPr/>
            </a:pPr>
            <a:fld id="{F66D246B-50D4-4538-9295-62B8B8694F4C}" type="slidenum">
              <a:rPr lang="sv-SE"/>
              <a:pPr>
                <a:defRPr/>
              </a:pPr>
              <a:t>‹#›</a:t>
            </a:fld>
            <a:endParaRPr lang="sv-SE"/>
          </a:p>
        </p:txBody>
      </p:sp>
    </p:spTree>
    <p:extLst>
      <p:ext uri="{BB962C8B-B14F-4D97-AF65-F5344CB8AC3E}">
        <p14:creationId xmlns:p14="http://schemas.microsoft.com/office/powerpoint/2010/main" val="3106769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C358257F-8AB6-4488-85EB-EFC8B23E6621}"/>
              </a:ext>
            </a:extLst>
          </p:cNvPr>
          <p:cNvSpPr>
            <a:spLocks noGrp="1"/>
          </p:cNvSpPr>
          <p:nvPr>
            <p:ph type="dt" sz="half" idx="10"/>
          </p:nvPr>
        </p:nvSpPr>
        <p:spPr/>
        <p:txBody>
          <a:bodyPr/>
          <a:lstStyle>
            <a:lvl1pPr>
              <a:defRPr/>
            </a:lvl1pPr>
          </a:lstStyle>
          <a:p>
            <a:pPr>
              <a:defRPr/>
            </a:pPr>
            <a:fld id="{47D50EA8-EFE9-46A2-AAB0-BB4A4580101A}"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71DA8485-77E2-4CC0-9C6F-84645CF31B3B}"/>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DC2C1D71-B077-45DB-8DFB-B72D9588DDC0}"/>
              </a:ext>
            </a:extLst>
          </p:cNvPr>
          <p:cNvSpPr>
            <a:spLocks noGrp="1"/>
          </p:cNvSpPr>
          <p:nvPr>
            <p:ph type="sldNum" sz="quarter" idx="12"/>
          </p:nvPr>
        </p:nvSpPr>
        <p:spPr/>
        <p:txBody>
          <a:bodyPr/>
          <a:lstStyle>
            <a:lvl1pPr>
              <a:defRPr/>
            </a:lvl1pPr>
          </a:lstStyle>
          <a:p>
            <a:pPr>
              <a:defRPr/>
            </a:pPr>
            <a:fld id="{C8E9C167-C0C4-43B1-879D-A272269AF036}" type="slidenum">
              <a:rPr lang="sv-SE"/>
              <a:pPr>
                <a:defRPr/>
              </a:pPr>
              <a:t>‹#›</a:t>
            </a:fld>
            <a:endParaRPr lang="sv-SE"/>
          </a:p>
        </p:txBody>
      </p:sp>
    </p:spTree>
    <p:extLst>
      <p:ext uri="{BB962C8B-B14F-4D97-AF65-F5344CB8AC3E}">
        <p14:creationId xmlns:p14="http://schemas.microsoft.com/office/powerpoint/2010/main" val="299619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F2F90A-2E1B-493E-92E4-CDAE9C8BC833}"/>
              </a:ext>
            </a:extLst>
          </p:cNvPr>
          <p:cNvSpPr>
            <a:spLocks noGrp="1"/>
          </p:cNvSpPr>
          <p:nvPr>
            <p:ph type="dt" sz="half" idx="10"/>
          </p:nvPr>
        </p:nvSpPr>
        <p:spPr/>
        <p:txBody>
          <a:bodyPr/>
          <a:lstStyle>
            <a:lvl1pPr>
              <a:defRPr/>
            </a:lvl1pPr>
          </a:lstStyle>
          <a:p>
            <a:pPr>
              <a:defRPr/>
            </a:pPr>
            <a:fld id="{30CF2114-148C-4307-B934-156B17C5B878}"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D7F89033-256C-4771-A0EA-A95A03A8343B}"/>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5300653-C102-4139-888A-98DDF8C60BEE}"/>
              </a:ext>
            </a:extLst>
          </p:cNvPr>
          <p:cNvSpPr>
            <a:spLocks noGrp="1"/>
          </p:cNvSpPr>
          <p:nvPr>
            <p:ph type="sldNum" sz="quarter" idx="12"/>
          </p:nvPr>
        </p:nvSpPr>
        <p:spPr/>
        <p:txBody>
          <a:bodyPr/>
          <a:lstStyle>
            <a:lvl1pPr>
              <a:defRPr/>
            </a:lvl1pPr>
          </a:lstStyle>
          <a:p>
            <a:pPr>
              <a:defRPr/>
            </a:pPr>
            <a:fld id="{A011B908-8F73-4796-A226-9C79D275C1A1}" type="slidenum">
              <a:rPr lang="sv-SE"/>
              <a:pPr>
                <a:defRPr/>
              </a:pPr>
              <a:t>‹#›</a:t>
            </a:fld>
            <a:endParaRPr lang="sv-SE"/>
          </a:p>
        </p:txBody>
      </p:sp>
    </p:spTree>
    <p:extLst>
      <p:ext uri="{BB962C8B-B14F-4D97-AF65-F5344CB8AC3E}">
        <p14:creationId xmlns:p14="http://schemas.microsoft.com/office/powerpoint/2010/main" val="2531020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5EE9F7E-ECEF-488D-A0B8-2332199C31A4}"/>
              </a:ext>
            </a:extLst>
          </p:cNvPr>
          <p:cNvSpPr>
            <a:spLocks noGrp="1"/>
          </p:cNvSpPr>
          <p:nvPr>
            <p:ph type="dt" sz="half" idx="10"/>
          </p:nvPr>
        </p:nvSpPr>
        <p:spPr/>
        <p:txBody>
          <a:bodyPr/>
          <a:lstStyle>
            <a:lvl1pPr>
              <a:defRPr/>
            </a:lvl1pPr>
          </a:lstStyle>
          <a:p>
            <a:pPr>
              <a:defRPr/>
            </a:pPr>
            <a:fld id="{21B5CE51-23BE-47D2-BC21-60CBB7C84A3D}"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2DE9BC7E-B368-4F91-BF97-863CBE1EBCE0}"/>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2140559E-3299-4E91-BEA2-4660121167A8}"/>
              </a:ext>
            </a:extLst>
          </p:cNvPr>
          <p:cNvSpPr>
            <a:spLocks noGrp="1"/>
          </p:cNvSpPr>
          <p:nvPr>
            <p:ph type="sldNum" sz="quarter" idx="12"/>
          </p:nvPr>
        </p:nvSpPr>
        <p:spPr/>
        <p:txBody>
          <a:bodyPr/>
          <a:lstStyle>
            <a:lvl1pPr>
              <a:defRPr/>
            </a:lvl1pPr>
          </a:lstStyle>
          <a:p>
            <a:pPr>
              <a:defRPr/>
            </a:pPr>
            <a:fld id="{46FBDFF7-6D45-4330-A7BF-F92997AF4103}" type="slidenum">
              <a:rPr lang="sv-SE"/>
              <a:pPr>
                <a:defRPr/>
              </a:pPr>
              <a:t>‹#›</a:t>
            </a:fld>
            <a:endParaRPr lang="sv-SE"/>
          </a:p>
        </p:txBody>
      </p:sp>
    </p:spTree>
    <p:extLst>
      <p:ext uri="{BB962C8B-B14F-4D97-AF65-F5344CB8AC3E}">
        <p14:creationId xmlns:p14="http://schemas.microsoft.com/office/powerpoint/2010/main" val="35148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97AC053-1616-4DCB-8368-F8A396CCB983}"/>
              </a:ext>
            </a:extLst>
          </p:cNvPr>
          <p:cNvSpPr>
            <a:spLocks noGrp="1"/>
          </p:cNvSpPr>
          <p:nvPr>
            <p:ph type="dt" sz="half" idx="10"/>
          </p:nvPr>
        </p:nvSpPr>
        <p:spPr/>
        <p:txBody>
          <a:bodyPr/>
          <a:lstStyle>
            <a:lvl1pPr>
              <a:defRPr/>
            </a:lvl1pPr>
          </a:lstStyle>
          <a:p>
            <a:pPr>
              <a:defRPr/>
            </a:pPr>
            <a:fld id="{32573293-3A18-4B44-8CD6-259A757028F8}"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61F0068A-87CD-43DD-A3A5-F4287CB2FCD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3243727-CE16-4ACF-9FBB-263A5DACBC5D}"/>
              </a:ext>
            </a:extLst>
          </p:cNvPr>
          <p:cNvSpPr>
            <a:spLocks noGrp="1"/>
          </p:cNvSpPr>
          <p:nvPr>
            <p:ph type="sldNum" sz="quarter" idx="12"/>
          </p:nvPr>
        </p:nvSpPr>
        <p:spPr/>
        <p:txBody>
          <a:bodyPr/>
          <a:lstStyle>
            <a:lvl1pPr>
              <a:defRPr/>
            </a:lvl1pPr>
          </a:lstStyle>
          <a:p>
            <a:pPr>
              <a:defRPr/>
            </a:pPr>
            <a:fld id="{CD6D0247-AF97-4283-B1FE-5182F6E35318}" type="slidenum">
              <a:rPr lang="sv-SE"/>
              <a:pPr>
                <a:defRPr/>
              </a:pPr>
              <a:t>‹#›</a:t>
            </a:fld>
            <a:endParaRPr lang="sv-SE"/>
          </a:p>
        </p:txBody>
      </p:sp>
    </p:spTree>
    <p:extLst>
      <p:ext uri="{BB962C8B-B14F-4D97-AF65-F5344CB8AC3E}">
        <p14:creationId xmlns:p14="http://schemas.microsoft.com/office/powerpoint/2010/main" val="16582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52332F07-384E-477E-BAD8-DB771311F03D}"/>
              </a:ext>
            </a:extLst>
          </p:cNvPr>
          <p:cNvSpPr>
            <a:spLocks noGrp="1"/>
          </p:cNvSpPr>
          <p:nvPr>
            <p:ph type="dt" sz="half" idx="10"/>
          </p:nvPr>
        </p:nvSpPr>
        <p:spPr/>
        <p:txBody>
          <a:bodyPr/>
          <a:lstStyle>
            <a:lvl1pPr>
              <a:defRPr/>
            </a:lvl1pPr>
          </a:lstStyle>
          <a:p>
            <a:pPr>
              <a:defRPr/>
            </a:pPr>
            <a:fld id="{74599C61-D4A6-4839-AA8D-2B6E05334CF1}"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0F6AD7F8-870E-4C72-A0BC-E3F5BF331C8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A106914-DE4A-40E4-BFFF-5B7BE00A505F}"/>
              </a:ext>
            </a:extLst>
          </p:cNvPr>
          <p:cNvSpPr>
            <a:spLocks noGrp="1"/>
          </p:cNvSpPr>
          <p:nvPr>
            <p:ph type="sldNum" sz="quarter" idx="12"/>
          </p:nvPr>
        </p:nvSpPr>
        <p:spPr/>
        <p:txBody>
          <a:bodyPr/>
          <a:lstStyle>
            <a:lvl1pPr>
              <a:defRPr/>
            </a:lvl1pPr>
          </a:lstStyle>
          <a:p>
            <a:pPr>
              <a:defRPr/>
            </a:pPr>
            <a:fld id="{14DD9922-375D-4E22-A4B7-177A354C344F}" type="slidenum">
              <a:rPr lang="sv-SE"/>
              <a:pPr>
                <a:defRPr/>
              </a:pPr>
              <a:t>‹#›</a:t>
            </a:fld>
            <a:endParaRPr lang="sv-SE"/>
          </a:p>
        </p:txBody>
      </p:sp>
    </p:spTree>
    <p:extLst>
      <p:ext uri="{BB962C8B-B14F-4D97-AF65-F5344CB8AC3E}">
        <p14:creationId xmlns:p14="http://schemas.microsoft.com/office/powerpoint/2010/main" val="24520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036F7D1-6CD4-461F-A289-8DAD7695EC68}"/>
              </a:ext>
            </a:extLst>
          </p:cNvPr>
          <p:cNvSpPr>
            <a:spLocks noGrp="1"/>
          </p:cNvSpPr>
          <p:nvPr>
            <p:ph type="dt" sz="half" idx="10"/>
          </p:nvPr>
        </p:nvSpPr>
        <p:spPr/>
        <p:txBody>
          <a:bodyPr/>
          <a:lstStyle>
            <a:lvl1pPr>
              <a:defRPr/>
            </a:lvl1pPr>
          </a:lstStyle>
          <a:p>
            <a:pPr>
              <a:defRPr/>
            </a:pPr>
            <a:fld id="{B2C3C771-55FB-4872-B7E9-991A8ED54F5F}"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22F8FF16-BA41-419A-9232-21C40619958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4B050FD-90CA-49F3-8157-FEAE49901095}"/>
              </a:ext>
            </a:extLst>
          </p:cNvPr>
          <p:cNvSpPr>
            <a:spLocks noGrp="1"/>
          </p:cNvSpPr>
          <p:nvPr>
            <p:ph type="sldNum" sz="quarter" idx="12"/>
          </p:nvPr>
        </p:nvSpPr>
        <p:spPr/>
        <p:txBody>
          <a:bodyPr/>
          <a:lstStyle>
            <a:lvl1pPr>
              <a:defRPr/>
            </a:lvl1pPr>
          </a:lstStyle>
          <a:p>
            <a:pPr>
              <a:defRPr/>
            </a:pPr>
            <a:fld id="{9A94A79D-0ADF-4F24-94B2-9647FC6ADC27}" type="slidenum">
              <a:rPr lang="sv-SE"/>
              <a:pPr>
                <a:defRPr/>
              </a:pPr>
              <a:t>‹#›</a:t>
            </a:fld>
            <a:endParaRPr lang="sv-SE"/>
          </a:p>
        </p:txBody>
      </p:sp>
    </p:spTree>
    <p:extLst>
      <p:ext uri="{BB962C8B-B14F-4D97-AF65-F5344CB8AC3E}">
        <p14:creationId xmlns:p14="http://schemas.microsoft.com/office/powerpoint/2010/main" val="292487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CE6086-6564-4008-8FD2-7D991D759D1B}"/>
              </a:ext>
            </a:extLst>
          </p:cNvPr>
          <p:cNvSpPr>
            <a:spLocks noGrp="1"/>
          </p:cNvSpPr>
          <p:nvPr>
            <p:ph type="dt" sz="half" idx="10"/>
          </p:nvPr>
        </p:nvSpPr>
        <p:spPr/>
        <p:txBody>
          <a:bodyPr/>
          <a:lstStyle>
            <a:lvl1pPr>
              <a:defRPr/>
            </a:lvl1pPr>
          </a:lstStyle>
          <a:p>
            <a:pPr>
              <a:defRPr/>
            </a:pPr>
            <a:fld id="{C0D1E025-974F-4AC0-8577-7524D55C6D9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99BAC0F-9247-42A5-97A1-9DB4F6688A8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EDC4328E-F0A0-436B-83EC-3D530398DE1F}"/>
              </a:ext>
            </a:extLst>
          </p:cNvPr>
          <p:cNvSpPr>
            <a:spLocks noGrp="1"/>
          </p:cNvSpPr>
          <p:nvPr>
            <p:ph type="sldNum" sz="quarter" idx="12"/>
          </p:nvPr>
        </p:nvSpPr>
        <p:spPr/>
        <p:txBody>
          <a:bodyPr/>
          <a:lstStyle>
            <a:lvl1pPr>
              <a:defRPr/>
            </a:lvl1pPr>
          </a:lstStyle>
          <a:p>
            <a:pPr>
              <a:defRPr/>
            </a:pPr>
            <a:fld id="{351FBE13-4EC6-48A0-B543-F6E81EC183DE}" type="slidenum">
              <a:rPr lang="sv-SE"/>
              <a:pPr>
                <a:defRPr/>
              </a:pPr>
              <a:t>‹#›</a:t>
            </a:fld>
            <a:endParaRPr lang="sv-SE"/>
          </a:p>
        </p:txBody>
      </p:sp>
    </p:spTree>
    <p:extLst>
      <p:ext uri="{BB962C8B-B14F-4D97-AF65-F5344CB8AC3E}">
        <p14:creationId xmlns:p14="http://schemas.microsoft.com/office/powerpoint/2010/main" val="892438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A032AA-FD69-4622-9BA3-DCBBAB92CC5D}"/>
              </a:ext>
            </a:extLst>
          </p:cNvPr>
          <p:cNvSpPr>
            <a:spLocks noGrp="1"/>
          </p:cNvSpPr>
          <p:nvPr>
            <p:ph type="dt" sz="half" idx="10"/>
          </p:nvPr>
        </p:nvSpPr>
        <p:spPr/>
        <p:txBody>
          <a:bodyPr/>
          <a:lstStyle>
            <a:lvl1pPr>
              <a:defRPr/>
            </a:lvl1pPr>
          </a:lstStyle>
          <a:p>
            <a:pPr>
              <a:defRPr/>
            </a:pPr>
            <a:fld id="{27FE6351-C7FA-4F82-AFEA-A5796892809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C53C3BA-F363-4B4A-9488-707B93978E4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E16C79C-8733-4F97-951F-C9E58CECD365}"/>
              </a:ext>
            </a:extLst>
          </p:cNvPr>
          <p:cNvSpPr>
            <a:spLocks noGrp="1"/>
          </p:cNvSpPr>
          <p:nvPr>
            <p:ph type="sldNum" sz="quarter" idx="12"/>
          </p:nvPr>
        </p:nvSpPr>
        <p:spPr/>
        <p:txBody>
          <a:bodyPr/>
          <a:lstStyle>
            <a:lvl1pPr>
              <a:defRPr/>
            </a:lvl1pPr>
          </a:lstStyle>
          <a:p>
            <a:pPr>
              <a:defRPr/>
            </a:pPr>
            <a:fld id="{B37BD882-7CD8-4B6B-83FE-B9AB4E52D8BC}" type="slidenum">
              <a:rPr lang="sv-SE"/>
              <a:pPr>
                <a:defRPr/>
              </a:pPr>
              <a:t>‹#›</a:t>
            </a:fld>
            <a:endParaRPr lang="sv-SE"/>
          </a:p>
        </p:txBody>
      </p:sp>
    </p:spTree>
    <p:extLst>
      <p:ext uri="{BB962C8B-B14F-4D97-AF65-F5344CB8AC3E}">
        <p14:creationId xmlns:p14="http://schemas.microsoft.com/office/powerpoint/2010/main" val="2074425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43BE83-6DFB-4762-A178-C7AACE7B687B}"/>
              </a:ext>
            </a:extLst>
          </p:cNvPr>
          <p:cNvSpPr>
            <a:spLocks noGrp="1"/>
          </p:cNvSpPr>
          <p:nvPr>
            <p:ph type="dt" sz="half" idx="10"/>
          </p:nvPr>
        </p:nvSpPr>
        <p:spPr/>
        <p:txBody>
          <a:bodyPr/>
          <a:lstStyle>
            <a:lvl1pPr>
              <a:defRPr/>
            </a:lvl1pPr>
          </a:lstStyle>
          <a:p>
            <a:pPr>
              <a:defRPr/>
            </a:pPr>
            <a:fld id="{8E033A2F-A98E-4904-BEEF-C7DDA302373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1EBCB3E-5196-4796-BD23-EE5AB3409D6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021433C-B893-445E-8961-C258D0B3F177}"/>
              </a:ext>
            </a:extLst>
          </p:cNvPr>
          <p:cNvSpPr>
            <a:spLocks noGrp="1"/>
          </p:cNvSpPr>
          <p:nvPr>
            <p:ph type="sldNum" sz="quarter" idx="12"/>
          </p:nvPr>
        </p:nvSpPr>
        <p:spPr/>
        <p:txBody>
          <a:bodyPr/>
          <a:lstStyle>
            <a:lvl1pPr>
              <a:defRPr/>
            </a:lvl1pPr>
          </a:lstStyle>
          <a:p>
            <a:pPr>
              <a:defRPr/>
            </a:pPr>
            <a:fld id="{C184DA6E-C7A5-4592-A409-C576433C7D5F}" type="slidenum">
              <a:rPr lang="sv-SE"/>
              <a:pPr>
                <a:defRPr/>
              </a:pPr>
              <a:t>‹#›</a:t>
            </a:fld>
            <a:endParaRPr lang="sv-SE"/>
          </a:p>
        </p:txBody>
      </p:sp>
    </p:spTree>
    <p:extLst>
      <p:ext uri="{BB962C8B-B14F-4D97-AF65-F5344CB8AC3E}">
        <p14:creationId xmlns:p14="http://schemas.microsoft.com/office/powerpoint/2010/main" val="30631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165894-3840-4170-A399-16634DCADEF2}"/>
              </a:ext>
            </a:extLst>
          </p:cNvPr>
          <p:cNvSpPr>
            <a:spLocks noGrp="1"/>
          </p:cNvSpPr>
          <p:nvPr>
            <p:ph type="dt" sz="half" idx="10"/>
          </p:nvPr>
        </p:nvSpPr>
        <p:spPr/>
        <p:txBody>
          <a:bodyPr/>
          <a:lstStyle>
            <a:lvl1pPr>
              <a:defRPr/>
            </a:lvl1pPr>
          </a:lstStyle>
          <a:p>
            <a:pPr>
              <a:defRPr/>
            </a:pPr>
            <a:fld id="{E2DFA142-A3E0-4E4E-8E85-4100CC62CBC8}"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259F0F64-FB71-4BBF-BD7A-82E1506E4193}"/>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C99E622-FF86-43B8-9DA9-BDE6022F2B60}"/>
              </a:ext>
            </a:extLst>
          </p:cNvPr>
          <p:cNvSpPr>
            <a:spLocks noGrp="1"/>
          </p:cNvSpPr>
          <p:nvPr>
            <p:ph type="sldNum" sz="quarter" idx="12"/>
          </p:nvPr>
        </p:nvSpPr>
        <p:spPr/>
        <p:txBody>
          <a:bodyPr/>
          <a:lstStyle>
            <a:lvl1pPr>
              <a:defRPr/>
            </a:lvl1pPr>
          </a:lstStyle>
          <a:p>
            <a:pPr>
              <a:defRPr/>
            </a:pPr>
            <a:fld id="{B85DBB11-C98D-44DA-B0E2-680724E30949}" type="slidenum">
              <a:rPr lang="sv-SE"/>
              <a:pPr>
                <a:defRPr/>
              </a:pPr>
              <a:t>‹#›</a:t>
            </a:fld>
            <a:endParaRPr lang="sv-SE"/>
          </a:p>
        </p:txBody>
      </p:sp>
    </p:spTree>
    <p:extLst>
      <p:ext uri="{BB962C8B-B14F-4D97-AF65-F5344CB8AC3E}">
        <p14:creationId xmlns:p14="http://schemas.microsoft.com/office/powerpoint/2010/main" val="848924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0299882-1148-4EEA-B0C0-BF0F90B06533}"/>
              </a:ext>
            </a:extLst>
          </p:cNvPr>
          <p:cNvSpPr>
            <a:spLocks noGrp="1"/>
          </p:cNvSpPr>
          <p:nvPr>
            <p:ph type="dt" sz="half" idx="10"/>
          </p:nvPr>
        </p:nvSpPr>
        <p:spPr/>
        <p:txBody>
          <a:bodyPr/>
          <a:lstStyle>
            <a:lvl1pPr>
              <a:defRPr/>
            </a:lvl1pPr>
          </a:lstStyle>
          <a:p>
            <a:pPr>
              <a:defRPr/>
            </a:pPr>
            <a:fld id="{F0D54282-6D94-4943-9793-2A38537E5AF3}"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7ACD2DF-32E9-447F-AAC1-F14F6AF5721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1AAEFD4-6963-414B-995F-C0E17E798C76}"/>
              </a:ext>
            </a:extLst>
          </p:cNvPr>
          <p:cNvSpPr>
            <a:spLocks noGrp="1"/>
          </p:cNvSpPr>
          <p:nvPr>
            <p:ph type="sldNum" sz="quarter" idx="12"/>
          </p:nvPr>
        </p:nvSpPr>
        <p:spPr/>
        <p:txBody>
          <a:bodyPr/>
          <a:lstStyle>
            <a:lvl1pPr>
              <a:defRPr/>
            </a:lvl1pPr>
          </a:lstStyle>
          <a:p>
            <a:pPr>
              <a:defRPr/>
            </a:pPr>
            <a:fld id="{9117C143-7FAA-4B29-BF28-4DF0657C6079}" type="slidenum">
              <a:rPr lang="sv-SE"/>
              <a:pPr>
                <a:defRPr/>
              </a:pPr>
              <a:t>‹#›</a:t>
            </a:fld>
            <a:endParaRPr lang="sv-SE"/>
          </a:p>
        </p:txBody>
      </p:sp>
    </p:spTree>
    <p:extLst>
      <p:ext uri="{BB962C8B-B14F-4D97-AF65-F5344CB8AC3E}">
        <p14:creationId xmlns:p14="http://schemas.microsoft.com/office/powerpoint/2010/main" val="3798549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F0EC915-EA11-45D2-9EC4-84A72096EB4F}"/>
              </a:ext>
            </a:extLst>
          </p:cNvPr>
          <p:cNvSpPr>
            <a:spLocks noGrp="1"/>
          </p:cNvSpPr>
          <p:nvPr>
            <p:ph type="dt" sz="half" idx="10"/>
          </p:nvPr>
        </p:nvSpPr>
        <p:spPr/>
        <p:txBody>
          <a:bodyPr/>
          <a:lstStyle>
            <a:lvl1pPr>
              <a:defRPr/>
            </a:lvl1pPr>
          </a:lstStyle>
          <a:p>
            <a:pPr>
              <a:defRPr/>
            </a:pPr>
            <a:fld id="{B2F2B956-A0EC-4D0B-BD34-84A3E04330E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9DD896C1-BCF1-4885-9517-AB74CF8B5E5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63F9C208-3952-41B8-924C-67984107B93B}"/>
              </a:ext>
            </a:extLst>
          </p:cNvPr>
          <p:cNvSpPr>
            <a:spLocks noGrp="1"/>
          </p:cNvSpPr>
          <p:nvPr>
            <p:ph type="sldNum" sz="quarter" idx="12"/>
          </p:nvPr>
        </p:nvSpPr>
        <p:spPr/>
        <p:txBody>
          <a:bodyPr/>
          <a:lstStyle>
            <a:lvl1pPr>
              <a:defRPr/>
            </a:lvl1pPr>
          </a:lstStyle>
          <a:p>
            <a:pPr>
              <a:defRPr/>
            </a:pPr>
            <a:fld id="{85F75F80-F8B0-4A88-A8E5-BB363EE10E91}" type="slidenum">
              <a:rPr lang="sv-SE"/>
              <a:pPr>
                <a:defRPr/>
              </a:pPr>
              <a:t>‹#›</a:t>
            </a:fld>
            <a:endParaRPr lang="sv-SE"/>
          </a:p>
        </p:txBody>
      </p:sp>
    </p:spTree>
    <p:extLst>
      <p:ext uri="{BB962C8B-B14F-4D97-AF65-F5344CB8AC3E}">
        <p14:creationId xmlns:p14="http://schemas.microsoft.com/office/powerpoint/2010/main" val="3825017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A572A1C4-4CDF-4F5D-B937-A8B2DE2B3654}"/>
              </a:ext>
            </a:extLst>
          </p:cNvPr>
          <p:cNvSpPr>
            <a:spLocks noGrp="1"/>
          </p:cNvSpPr>
          <p:nvPr>
            <p:ph type="dt" sz="half" idx="10"/>
          </p:nvPr>
        </p:nvSpPr>
        <p:spPr/>
        <p:txBody>
          <a:bodyPr/>
          <a:lstStyle>
            <a:lvl1pPr>
              <a:defRPr/>
            </a:lvl1pPr>
          </a:lstStyle>
          <a:p>
            <a:pPr>
              <a:defRPr/>
            </a:pPr>
            <a:fld id="{6DD1DE63-6907-4AA2-8AD4-78C84001F393}"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C990842D-2BD6-453B-8C88-377F5AE4AA2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D7D7706-3C25-4D5B-A94E-9E70D0581E16}"/>
              </a:ext>
            </a:extLst>
          </p:cNvPr>
          <p:cNvSpPr>
            <a:spLocks noGrp="1"/>
          </p:cNvSpPr>
          <p:nvPr>
            <p:ph type="sldNum" sz="quarter" idx="12"/>
          </p:nvPr>
        </p:nvSpPr>
        <p:spPr/>
        <p:txBody>
          <a:bodyPr/>
          <a:lstStyle>
            <a:lvl1pPr>
              <a:defRPr/>
            </a:lvl1pPr>
          </a:lstStyle>
          <a:p>
            <a:pPr>
              <a:defRPr/>
            </a:pPr>
            <a:fld id="{154FEB67-B749-4DB4-891E-AA145B3544E3}" type="slidenum">
              <a:rPr lang="sv-SE"/>
              <a:pPr>
                <a:defRPr/>
              </a:pPr>
              <a:t>‹#›</a:t>
            </a:fld>
            <a:endParaRPr lang="sv-SE"/>
          </a:p>
        </p:txBody>
      </p:sp>
    </p:spTree>
    <p:extLst>
      <p:ext uri="{BB962C8B-B14F-4D97-AF65-F5344CB8AC3E}">
        <p14:creationId xmlns:p14="http://schemas.microsoft.com/office/powerpoint/2010/main" val="591990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F1871D04-B3E4-4871-8128-2DBBFD284FC1}"/>
              </a:ext>
            </a:extLst>
          </p:cNvPr>
          <p:cNvSpPr>
            <a:spLocks noGrp="1"/>
          </p:cNvSpPr>
          <p:nvPr>
            <p:ph type="dt" sz="half" idx="10"/>
          </p:nvPr>
        </p:nvSpPr>
        <p:spPr/>
        <p:txBody>
          <a:bodyPr/>
          <a:lstStyle>
            <a:lvl1pPr>
              <a:defRPr/>
            </a:lvl1pPr>
          </a:lstStyle>
          <a:p>
            <a:pPr>
              <a:defRPr/>
            </a:pPr>
            <a:fld id="{2EE8B919-E476-4195-80B5-79E8EAFFCEC8}"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8D7D0C33-F5F8-4843-8E24-6C360A895874}"/>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AD4A11A-A58B-40FE-AC4B-0E62297CBB38}"/>
              </a:ext>
            </a:extLst>
          </p:cNvPr>
          <p:cNvSpPr>
            <a:spLocks noGrp="1"/>
          </p:cNvSpPr>
          <p:nvPr>
            <p:ph type="sldNum" sz="quarter" idx="12"/>
          </p:nvPr>
        </p:nvSpPr>
        <p:spPr/>
        <p:txBody>
          <a:bodyPr/>
          <a:lstStyle>
            <a:lvl1pPr>
              <a:defRPr/>
            </a:lvl1pPr>
          </a:lstStyle>
          <a:p>
            <a:pPr>
              <a:defRPr/>
            </a:pPr>
            <a:fld id="{C0563224-B187-420C-9BA2-FF6D91B47C48}" type="slidenum">
              <a:rPr lang="sv-SE"/>
              <a:pPr>
                <a:defRPr/>
              </a:pPr>
              <a:t>‹#›</a:t>
            </a:fld>
            <a:endParaRPr lang="sv-SE"/>
          </a:p>
        </p:txBody>
      </p:sp>
    </p:spTree>
    <p:extLst>
      <p:ext uri="{BB962C8B-B14F-4D97-AF65-F5344CB8AC3E}">
        <p14:creationId xmlns:p14="http://schemas.microsoft.com/office/powerpoint/2010/main" val="240609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145A8142-8B3D-4C0A-8A9F-00D7385243E8}"/>
              </a:ext>
            </a:extLst>
          </p:cNvPr>
          <p:cNvSpPr>
            <a:spLocks noGrp="1"/>
          </p:cNvSpPr>
          <p:nvPr>
            <p:ph type="dt" sz="half" idx="10"/>
          </p:nvPr>
        </p:nvSpPr>
        <p:spPr/>
        <p:txBody>
          <a:bodyPr/>
          <a:lstStyle>
            <a:lvl1pPr>
              <a:defRPr/>
            </a:lvl1pPr>
          </a:lstStyle>
          <a:p>
            <a:pPr>
              <a:defRPr/>
            </a:pPr>
            <a:fld id="{A41EC195-8BB8-4BC5-B4CB-95B17C69BAA7}"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25CD467-3647-4D22-A341-3C58A6B77794}"/>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56871421-76C6-48AF-87CD-39BA628BEDC8}"/>
              </a:ext>
            </a:extLst>
          </p:cNvPr>
          <p:cNvSpPr>
            <a:spLocks noGrp="1"/>
          </p:cNvSpPr>
          <p:nvPr>
            <p:ph type="sldNum" sz="quarter" idx="12"/>
          </p:nvPr>
        </p:nvSpPr>
        <p:spPr/>
        <p:txBody>
          <a:bodyPr/>
          <a:lstStyle>
            <a:lvl1pPr>
              <a:defRPr/>
            </a:lvl1pPr>
          </a:lstStyle>
          <a:p>
            <a:pPr>
              <a:defRPr/>
            </a:pPr>
            <a:fld id="{89178361-30D4-4A31-A114-F7622AE3D109}" type="slidenum">
              <a:rPr lang="sv-SE"/>
              <a:pPr>
                <a:defRPr/>
              </a:pPr>
              <a:t>‹#›</a:t>
            </a:fld>
            <a:endParaRPr lang="sv-SE"/>
          </a:p>
        </p:txBody>
      </p:sp>
    </p:spTree>
    <p:extLst>
      <p:ext uri="{BB962C8B-B14F-4D97-AF65-F5344CB8AC3E}">
        <p14:creationId xmlns:p14="http://schemas.microsoft.com/office/powerpoint/2010/main" val="3961160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ECB1C019-DE56-48BB-B30B-DA458E692A43}"/>
              </a:ext>
            </a:extLst>
          </p:cNvPr>
          <p:cNvSpPr>
            <a:spLocks noGrp="1"/>
          </p:cNvSpPr>
          <p:nvPr>
            <p:ph type="dt" sz="half" idx="10"/>
          </p:nvPr>
        </p:nvSpPr>
        <p:spPr/>
        <p:txBody>
          <a:bodyPr/>
          <a:lstStyle>
            <a:lvl1pPr>
              <a:defRPr/>
            </a:lvl1pPr>
          </a:lstStyle>
          <a:p>
            <a:pPr>
              <a:defRPr/>
            </a:pPr>
            <a:fld id="{F98D730C-EBA0-4BD8-9599-69AB1B64FEEB}"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A6FBBE6F-2E5A-4F17-BB11-52C02F96192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AD9FDC40-0AB2-4838-A022-0A89A3627D22}"/>
              </a:ext>
            </a:extLst>
          </p:cNvPr>
          <p:cNvSpPr>
            <a:spLocks noGrp="1"/>
          </p:cNvSpPr>
          <p:nvPr>
            <p:ph type="sldNum" sz="quarter" idx="12"/>
          </p:nvPr>
        </p:nvSpPr>
        <p:spPr/>
        <p:txBody>
          <a:bodyPr/>
          <a:lstStyle>
            <a:lvl1pPr>
              <a:defRPr/>
            </a:lvl1pPr>
          </a:lstStyle>
          <a:p>
            <a:pPr>
              <a:defRPr/>
            </a:pPr>
            <a:fld id="{00DCF1F5-3E33-4399-8336-E25509A1B3CA}" type="slidenum">
              <a:rPr lang="sv-SE"/>
              <a:pPr>
                <a:defRPr/>
              </a:pPr>
              <a:t>‹#›</a:t>
            </a:fld>
            <a:endParaRPr lang="sv-SE"/>
          </a:p>
        </p:txBody>
      </p:sp>
    </p:spTree>
    <p:extLst>
      <p:ext uri="{BB962C8B-B14F-4D97-AF65-F5344CB8AC3E}">
        <p14:creationId xmlns:p14="http://schemas.microsoft.com/office/powerpoint/2010/main" val="1424638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2315E9C5-BCB8-4ED8-961D-2100D011A33F}"/>
              </a:ext>
            </a:extLst>
          </p:cNvPr>
          <p:cNvSpPr>
            <a:spLocks noGrp="1"/>
          </p:cNvSpPr>
          <p:nvPr>
            <p:ph type="dt" sz="half" idx="10"/>
          </p:nvPr>
        </p:nvSpPr>
        <p:spPr/>
        <p:txBody>
          <a:bodyPr/>
          <a:lstStyle>
            <a:lvl1pPr>
              <a:defRPr/>
            </a:lvl1pPr>
          </a:lstStyle>
          <a:p>
            <a:pPr>
              <a:defRPr/>
            </a:pPr>
            <a:fld id="{87A8DD80-7EBA-409C-B008-2EA3BECD32B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AF3D567B-1E53-44DD-AA56-166E586F5F9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1B9646C-EFD3-4F6F-89FD-C2D030F2AC25}"/>
              </a:ext>
            </a:extLst>
          </p:cNvPr>
          <p:cNvSpPr>
            <a:spLocks noGrp="1"/>
          </p:cNvSpPr>
          <p:nvPr>
            <p:ph type="sldNum" sz="quarter" idx="12"/>
          </p:nvPr>
        </p:nvSpPr>
        <p:spPr/>
        <p:txBody>
          <a:bodyPr/>
          <a:lstStyle>
            <a:lvl1pPr>
              <a:defRPr/>
            </a:lvl1pPr>
          </a:lstStyle>
          <a:p>
            <a:pPr>
              <a:defRPr/>
            </a:pPr>
            <a:fld id="{5A588EB4-BDE6-4B3F-A480-93C3FD447B92}" type="slidenum">
              <a:rPr lang="sv-SE"/>
              <a:pPr>
                <a:defRPr/>
              </a:pPr>
              <a:t>‹#›</a:t>
            </a:fld>
            <a:endParaRPr lang="sv-SE"/>
          </a:p>
        </p:txBody>
      </p:sp>
    </p:spTree>
    <p:extLst>
      <p:ext uri="{BB962C8B-B14F-4D97-AF65-F5344CB8AC3E}">
        <p14:creationId xmlns:p14="http://schemas.microsoft.com/office/powerpoint/2010/main" val="392793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9326679-CDDF-4CEC-A107-14EEF6271A76}"/>
              </a:ext>
            </a:extLst>
          </p:cNvPr>
          <p:cNvSpPr>
            <a:spLocks noGrp="1"/>
          </p:cNvSpPr>
          <p:nvPr>
            <p:ph type="dt" sz="half" idx="10"/>
          </p:nvPr>
        </p:nvSpPr>
        <p:spPr/>
        <p:txBody>
          <a:bodyPr/>
          <a:lstStyle>
            <a:lvl1pPr>
              <a:defRPr/>
            </a:lvl1pPr>
          </a:lstStyle>
          <a:p>
            <a:pPr>
              <a:defRPr/>
            </a:pPr>
            <a:fld id="{B867574B-B926-44FB-A4A8-4B3D9A52BE79}"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11CD4F6E-DCC4-4905-96E0-4DD40F16E08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B5CCFB4-7569-4A22-9A3D-F067BF7019A4}"/>
              </a:ext>
            </a:extLst>
          </p:cNvPr>
          <p:cNvSpPr>
            <a:spLocks noGrp="1"/>
          </p:cNvSpPr>
          <p:nvPr>
            <p:ph type="sldNum" sz="quarter" idx="12"/>
          </p:nvPr>
        </p:nvSpPr>
        <p:spPr/>
        <p:txBody>
          <a:bodyPr/>
          <a:lstStyle>
            <a:lvl1pPr>
              <a:defRPr/>
            </a:lvl1pPr>
          </a:lstStyle>
          <a:p>
            <a:pPr>
              <a:defRPr/>
            </a:pPr>
            <a:fld id="{641A0211-DBEA-4EEC-9F92-3553DD4AB4CC}" type="slidenum">
              <a:rPr lang="sv-SE"/>
              <a:pPr>
                <a:defRPr/>
              </a:pPr>
              <a:t>‹#›</a:t>
            </a:fld>
            <a:endParaRPr lang="sv-SE"/>
          </a:p>
        </p:txBody>
      </p:sp>
    </p:spTree>
    <p:extLst>
      <p:ext uri="{BB962C8B-B14F-4D97-AF65-F5344CB8AC3E}">
        <p14:creationId xmlns:p14="http://schemas.microsoft.com/office/powerpoint/2010/main" val="539888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498C97-B7D9-48C8-A7D6-2561C0049512}"/>
              </a:ext>
            </a:extLst>
          </p:cNvPr>
          <p:cNvSpPr>
            <a:spLocks noGrp="1"/>
          </p:cNvSpPr>
          <p:nvPr>
            <p:ph type="dt" sz="half" idx="10"/>
          </p:nvPr>
        </p:nvSpPr>
        <p:spPr/>
        <p:txBody>
          <a:bodyPr/>
          <a:lstStyle>
            <a:lvl1pPr>
              <a:defRPr/>
            </a:lvl1pPr>
          </a:lstStyle>
          <a:p>
            <a:pPr>
              <a:defRPr/>
            </a:pPr>
            <a:fld id="{1162A50D-DAB5-49EE-812A-24D44F038CE1}"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1464BF5-4EB6-4566-A09B-A0E3D264FA6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8A30593-631F-4B6A-8220-79A980A4B0AE}"/>
              </a:ext>
            </a:extLst>
          </p:cNvPr>
          <p:cNvSpPr>
            <a:spLocks noGrp="1"/>
          </p:cNvSpPr>
          <p:nvPr>
            <p:ph type="sldNum" sz="quarter" idx="12"/>
          </p:nvPr>
        </p:nvSpPr>
        <p:spPr/>
        <p:txBody>
          <a:bodyPr/>
          <a:lstStyle>
            <a:lvl1pPr>
              <a:defRPr/>
            </a:lvl1pPr>
          </a:lstStyle>
          <a:p>
            <a:pPr>
              <a:defRPr/>
            </a:pPr>
            <a:fld id="{F66B5E20-C433-4B85-9121-3C0AC8DBB132}" type="slidenum">
              <a:rPr lang="sv-SE"/>
              <a:pPr>
                <a:defRPr/>
              </a:pPr>
              <a:t>‹#›</a:t>
            </a:fld>
            <a:endParaRPr lang="sv-SE"/>
          </a:p>
        </p:txBody>
      </p:sp>
    </p:spTree>
    <p:extLst>
      <p:ext uri="{BB962C8B-B14F-4D97-AF65-F5344CB8AC3E}">
        <p14:creationId xmlns:p14="http://schemas.microsoft.com/office/powerpoint/2010/main" val="2467579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C9A80-0D67-4EFF-9A58-91543660138C}"/>
              </a:ext>
            </a:extLst>
          </p:cNvPr>
          <p:cNvSpPr>
            <a:spLocks noGrp="1"/>
          </p:cNvSpPr>
          <p:nvPr>
            <p:ph type="dt" sz="half" idx="10"/>
          </p:nvPr>
        </p:nvSpPr>
        <p:spPr/>
        <p:txBody>
          <a:bodyPr/>
          <a:lstStyle>
            <a:lvl1pPr>
              <a:defRPr/>
            </a:lvl1pPr>
          </a:lstStyle>
          <a:p>
            <a:pPr>
              <a:defRPr/>
            </a:pPr>
            <a:fld id="{8A7A24A8-6CAC-47EC-B7D2-FC069DFF4226}"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60B0B24-5E82-4460-AE89-3637FBFEF66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EBD8883-A7A7-477E-9B61-406073D1213C}"/>
              </a:ext>
            </a:extLst>
          </p:cNvPr>
          <p:cNvSpPr>
            <a:spLocks noGrp="1"/>
          </p:cNvSpPr>
          <p:nvPr>
            <p:ph type="sldNum" sz="quarter" idx="12"/>
          </p:nvPr>
        </p:nvSpPr>
        <p:spPr/>
        <p:txBody>
          <a:bodyPr/>
          <a:lstStyle>
            <a:lvl1pPr>
              <a:defRPr/>
            </a:lvl1pPr>
          </a:lstStyle>
          <a:p>
            <a:pPr>
              <a:defRPr/>
            </a:pPr>
            <a:fld id="{6CBA63D9-CA62-4D51-AE6B-228B3F62386D}" type="slidenum">
              <a:rPr lang="sv-SE"/>
              <a:pPr>
                <a:defRPr/>
              </a:pPr>
              <a:t>‹#›</a:t>
            </a:fld>
            <a:endParaRPr lang="sv-SE"/>
          </a:p>
        </p:txBody>
      </p:sp>
    </p:spTree>
    <p:extLst>
      <p:ext uri="{BB962C8B-B14F-4D97-AF65-F5344CB8AC3E}">
        <p14:creationId xmlns:p14="http://schemas.microsoft.com/office/powerpoint/2010/main" val="634340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5E543F1-44F0-4269-8267-1F054CC8133F}"/>
              </a:ext>
            </a:extLst>
          </p:cNvPr>
          <p:cNvSpPr>
            <a:spLocks noGrp="1"/>
          </p:cNvSpPr>
          <p:nvPr>
            <p:ph type="dt" sz="half" idx="10"/>
          </p:nvPr>
        </p:nvSpPr>
        <p:spPr/>
        <p:txBody>
          <a:bodyPr/>
          <a:lstStyle>
            <a:lvl1pPr>
              <a:defRPr/>
            </a:lvl1pPr>
          </a:lstStyle>
          <a:p>
            <a:pPr>
              <a:defRPr/>
            </a:pPr>
            <a:fld id="{BA18ACD4-08C0-49AA-A0F4-89E14E4CB9E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65744A2-FB01-4305-A1EF-5306BE67DD6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E20FA49-91FA-437D-9193-1470F6D4E45D}"/>
              </a:ext>
            </a:extLst>
          </p:cNvPr>
          <p:cNvSpPr>
            <a:spLocks noGrp="1"/>
          </p:cNvSpPr>
          <p:nvPr>
            <p:ph type="sldNum" sz="quarter" idx="12"/>
          </p:nvPr>
        </p:nvSpPr>
        <p:spPr/>
        <p:txBody>
          <a:bodyPr/>
          <a:lstStyle>
            <a:lvl1pPr>
              <a:defRPr/>
            </a:lvl1pPr>
          </a:lstStyle>
          <a:p>
            <a:pPr>
              <a:defRPr/>
            </a:pPr>
            <a:fld id="{CFA4F966-E793-4E15-8164-F08E66D197D0}" type="slidenum">
              <a:rPr lang="sv-SE"/>
              <a:pPr>
                <a:defRPr/>
              </a:pPr>
              <a:t>‹#›</a:t>
            </a:fld>
            <a:endParaRPr lang="sv-SE"/>
          </a:p>
        </p:txBody>
      </p:sp>
    </p:spTree>
    <p:extLst>
      <p:ext uri="{BB962C8B-B14F-4D97-AF65-F5344CB8AC3E}">
        <p14:creationId xmlns:p14="http://schemas.microsoft.com/office/powerpoint/2010/main" val="209880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FC2487-7F0A-4402-8FE2-FBF495ABE5F4}"/>
              </a:ext>
            </a:extLst>
          </p:cNvPr>
          <p:cNvSpPr>
            <a:spLocks noGrp="1"/>
          </p:cNvSpPr>
          <p:nvPr>
            <p:ph type="dt" sz="half" idx="10"/>
          </p:nvPr>
        </p:nvSpPr>
        <p:spPr/>
        <p:txBody>
          <a:bodyPr/>
          <a:lstStyle>
            <a:lvl1pPr>
              <a:defRPr/>
            </a:lvl1pPr>
          </a:lstStyle>
          <a:p>
            <a:pPr>
              <a:defRPr/>
            </a:pPr>
            <a:fld id="{C04998B1-3B79-4C66-92DF-843C1939880E}"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A7E806A-49AB-4FCA-BADA-24CE3C97B6B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44166D8-E9CB-4B31-95CF-2EA9449EDEC1}"/>
              </a:ext>
            </a:extLst>
          </p:cNvPr>
          <p:cNvSpPr>
            <a:spLocks noGrp="1"/>
          </p:cNvSpPr>
          <p:nvPr>
            <p:ph type="sldNum" sz="quarter" idx="12"/>
          </p:nvPr>
        </p:nvSpPr>
        <p:spPr/>
        <p:txBody>
          <a:bodyPr/>
          <a:lstStyle>
            <a:lvl1pPr>
              <a:defRPr/>
            </a:lvl1pPr>
          </a:lstStyle>
          <a:p>
            <a:pPr>
              <a:defRPr/>
            </a:pPr>
            <a:fld id="{F3E7E77D-D03A-4E3D-A34E-898A7F15F831}" type="slidenum">
              <a:rPr lang="sv-SE"/>
              <a:pPr>
                <a:defRPr/>
              </a:pPr>
              <a:t>‹#›</a:t>
            </a:fld>
            <a:endParaRPr lang="sv-SE"/>
          </a:p>
        </p:txBody>
      </p:sp>
    </p:spTree>
    <p:extLst>
      <p:ext uri="{BB962C8B-B14F-4D97-AF65-F5344CB8AC3E}">
        <p14:creationId xmlns:p14="http://schemas.microsoft.com/office/powerpoint/2010/main" val="248557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69A0C66-84A1-44C6-A61A-20B85925A268}"/>
              </a:ext>
            </a:extLst>
          </p:cNvPr>
          <p:cNvSpPr>
            <a:spLocks noGrp="1"/>
          </p:cNvSpPr>
          <p:nvPr>
            <p:ph type="dt" sz="half" idx="10"/>
          </p:nvPr>
        </p:nvSpPr>
        <p:spPr/>
        <p:txBody>
          <a:bodyPr/>
          <a:lstStyle>
            <a:lvl1pPr>
              <a:defRPr/>
            </a:lvl1pPr>
          </a:lstStyle>
          <a:p>
            <a:pPr>
              <a:defRPr/>
            </a:pPr>
            <a:fld id="{65776944-5966-4673-836E-FD6094A5B485}"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E57E0B70-D1D3-4289-BDB8-8B31FBD4352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D161A17-1F39-448C-A7C6-39DA5830677D}"/>
              </a:ext>
            </a:extLst>
          </p:cNvPr>
          <p:cNvSpPr>
            <a:spLocks noGrp="1"/>
          </p:cNvSpPr>
          <p:nvPr>
            <p:ph type="sldNum" sz="quarter" idx="12"/>
          </p:nvPr>
        </p:nvSpPr>
        <p:spPr/>
        <p:txBody>
          <a:bodyPr/>
          <a:lstStyle>
            <a:lvl1pPr>
              <a:defRPr/>
            </a:lvl1pPr>
          </a:lstStyle>
          <a:p>
            <a:pPr>
              <a:defRPr/>
            </a:pPr>
            <a:fld id="{0241C066-0713-41A8-94BC-D9F8CB19966C}" type="slidenum">
              <a:rPr lang="sv-SE"/>
              <a:pPr>
                <a:defRPr/>
              </a:pPr>
              <a:t>‹#›</a:t>
            </a:fld>
            <a:endParaRPr lang="sv-SE"/>
          </a:p>
        </p:txBody>
      </p:sp>
    </p:spTree>
    <p:extLst>
      <p:ext uri="{BB962C8B-B14F-4D97-AF65-F5344CB8AC3E}">
        <p14:creationId xmlns:p14="http://schemas.microsoft.com/office/powerpoint/2010/main" val="457615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8301DEDD-BF47-4B5C-89AF-33B8D42E7096}"/>
              </a:ext>
            </a:extLst>
          </p:cNvPr>
          <p:cNvSpPr>
            <a:spLocks noGrp="1"/>
          </p:cNvSpPr>
          <p:nvPr>
            <p:ph type="dt" sz="half" idx="10"/>
          </p:nvPr>
        </p:nvSpPr>
        <p:spPr/>
        <p:txBody>
          <a:bodyPr/>
          <a:lstStyle>
            <a:lvl1pPr>
              <a:defRPr/>
            </a:lvl1pPr>
          </a:lstStyle>
          <a:p>
            <a:pPr>
              <a:defRPr/>
            </a:pPr>
            <a:fld id="{56355CC8-AC67-423B-9C6A-8331E0FAD1C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37FE081B-6549-4301-B07B-A1131BA873A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812FD46-8D76-4549-970A-46E3407BF59C}"/>
              </a:ext>
            </a:extLst>
          </p:cNvPr>
          <p:cNvSpPr>
            <a:spLocks noGrp="1"/>
          </p:cNvSpPr>
          <p:nvPr>
            <p:ph type="sldNum" sz="quarter" idx="12"/>
          </p:nvPr>
        </p:nvSpPr>
        <p:spPr/>
        <p:txBody>
          <a:bodyPr/>
          <a:lstStyle>
            <a:lvl1pPr>
              <a:defRPr/>
            </a:lvl1pPr>
          </a:lstStyle>
          <a:p>
            <a:pPr>
              <a:defRPr/>
            </a:pPr>
            <a:fld id="{7DAB7707-E428-4065-B91C-B81F1C561E87}" type="slidenum">
              <a:rPr lang="sv-SE"/>
              <a:pPr>
                <a:defRPr/>
              </a:pPr>
              <a:t>‹#›</a:t>
            </a:fld>
            <a:endParaRPr lang="sv-SE"/>
          </a:p>
        </p:txBody>
      </p:sp>
    </p:spTree>
    <p:extLst>
      <p:ext uri="{BB962C8B-B14F-4D97-AF65-F5344CB8AC3E}">
        <p14:creationId xmlns:p14="http://schemas.microsoft.com/office/powerpoint/2010/main" val="3743712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4C20FE5-6BF4-4606-B301-A3EAAFE7C189}"/>
              </a:ext>
            </a:extLst>
          </p:cNvPr>
          <p:cNvSpPr>
            <a:spLocks noGrp="1"/>
          </p:cNvSpPr>
          <p:nvPr>
            <p:ph type="dt" sz="half" idx="10"/>
          </p:nvPr>
        </p:nvSpPr>
        <p:spPr/>
        <p:txBody>
          <a:bodyPr/>
          <a:lstStyle>
            <a:lvl1pPr>
              <a:defRPr/>
            </a:lvl1pPr>
          </a:lstStyle>
          <a:p>
            <a:pPr>
              <a:defRPr/>
            </a:pPr>
            <a:fld id="{7FA8A378-A651-465B-9FB0-321CC3539222}"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0BD883D4-6342-461C-97C8-ADF79E5FEFD1}"/>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B63DC9E6-E7D7-4100-A6F8-8ED8E034304C}"/>
              </a:ext>
            </a:extLst>
          </p:cNvPr>
          <p:cNvSpPr>
            <a:spLocks noGrp="1"/>
          </p:cNvSpPr>
          <p:nvPr>
            <p:ph type="sldNum" sz="quarter" idx="12"/>
          </p:nvPr>
        </p:nvSpPr>
        <p:spPr/>
        <p:txBody>
          <a:bodyPr/>
          <a:lstStyle>
            <a:lvl1pPr>
              <a:defRPr/>
            </a:lvl1pPr>
          </a:lstStyle>
          <a:p>
            <a:pPr>
              <a:defRPr/>
            </a:pPr>
            <a:fld id="{ACE26F3D-12FD-4AC4-998A-E2AC4AA92813}" type="slidenum">
              <a:rPr lang="sv-SE"/>
              <a:pPr>
                <a:defRPr/>
              </a:pPr>
              <a:t>‹#›</a:t>
            </a:fld>
            <a:endParaRPr lang="sv-SE"/>
          </a:p>
        </p:txBody>
      </p:sp>
    </p:spTree>
    <p:extLst>
      <p:ext uri="{BB962C8B-B14F-4D97-AF65-F5344CB8AC3E}">
        <p14:creationId xmlns:p14="http://schemas.microsoft.com/office/powerpoint/2010/main" val="404757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EE48DD8D-5363-4897-801F-C4DCA7E43DD3}"/>
              </a:ext>
            </a:extLst>
          </p:cNvPr>
          <p:cNvSpPr>
            <a:spLocks noGrp="1"/>
          </p:cNvSpPr>
          <p:nvPr>
            <p:ph type="dt" sz="half" idx="10"/>
          </p:nvPr>
        </p:nvSpPr>
        <p:spPr/>
        <p:txBody>
          <a:bodyPr/>
          <a:lstStyle>
            <a:lvl1pPr>
              <a:defRPr/>
            </a:lvl1pPr>
          </a:lstStyle>
          <a:p>
            <a:pPr>
              <a:defRPr/>
            </a:pPr>
            <a:fld id="{4CF2F15C-642D-489D-BA8C-E3606274C37F}"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CF8ED46C-A1D4-4E9F-85D6-C166D3040397}"/>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F7BF9C50-F941-41A8-B17F-5454B1E0E89C}"/>
              </a:ext>
            </a:extLst>
          </p:cNvPr>
          <p:cNvSpPr>
            <a:spLocks noGrp="1"/>
          </p:cNvSpPr>
          <p:nvPr>
            <p:ph type="sldNum" sz="quarter" idx="12"/>
          </p:nvPr>
        </p:nvSpPr>
        <p:spPr/>
        <p:txBody>
          <a:bodyPr/>
          <a:lstStyle>
            <a:lvl1pPr>
              <a:defRPr/>
            </a:lvl1pPr>
          </a:lstStyle>
          <a:p>
            <a:pPr>
              <a:defRPr/>
            </a:pPr>
            <a:fld id="{FBC7A3BE-5709-4CAF-B149-421884BCFB83}" type="slidenum">
              <a:rPr lang="sv-SE"/>
              <a:pPr>
                <a:defRPr/>
              </a:pPr>
              <a:t>‹#›</a:t>
            </a:fld>
            <a:endParaRPr lang="sv-SE"/>
          </a:p>
        </p:txBody>
      </p:sp>
    </p:spTree>
    <p:extLst>
      <p:ext uri="{BB962C8B-B14F-4D97-AF65-F5344CB8AC3E}">
        <p14:creationId xmlns:p14="http://schemas.microsoft.com/office/powerpoint/2010/main" val="1777578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FEDEA73-22AE-4944-AE7F-B0E44A459E69}"/>
              </a:ext>
            </a:extLst>
          </p:cNvPr>
          <p:cNvSpPr>
            <a:spLocks noGrp="1"/>
          </p:cNvSpPr>
          <p:nvPr>
            <p:ph type="dt" sz="half" idx="10"/>
          </p:nvPr>
        </p:nvSpPr>
        <p:spPr/>
        <p:txBody>
          <a:bodyPr/>
          <a:lstStyle>
            <a:lvl1pPr>
              <a:defRPr/>
            </a:lvl1pPr>
          </a:lstStyle>
          <a:p>
            <a:pPr>
              <a:defRPr/>
            </a:pPr>
            <a:fld id="{A66A919A-AE6D-4E8A-9971-4B58B124CB0A}"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64A5FC58-1C07-4D6B-BC8E-38B355F34577}"/>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282CDC9C-6FBA-4B8F-87CD-3AE606ECE812}"/>
              </a:ext>
            </a:extLst>
          </p:cNvPr>
          <p:cNvSpPr>
            <a:spLocks noGrp="1"/>
          </p:cNvSpPr>
          <p:nvPr>
            <p:ph type="sldNum" sz="quarter" idx="12"/>
          </p:nvPr>
        </p:nvSpPr>
        <p:spPr/>
        <p:txBody>
          <a:bodyPr/>
          <a:lstStyle>
            <a:lvl1pPr>
              <a:defRPr/>
            </a:lvl1pPr>
          </a:lstStyle>
          <a:p>
            <a:pPr>
              <a:defRPr/>
            </a:pPr>
            <a:fld id="{9169D491-39B1-443B-9682-803D2156DD48}" type="slidenum">
              <a:rPr lang="sv-SE"/>
              <a:pPr>
                <a:defRPr/>
              </a:pPr>
              <a:t>‹#›</a:t>
            </a:fld>
            <a:endParaRPr lang="sv-SE"/>
          </a:p>
        </p:txBody>
      </p:sp>
    </p:spTree>
    <p:extLst>
      <p:ext uri="{BB962C8B-B14F-4D97-AF65-F5344CB8AC3E}">
        <p14:creationId xmlns:p14="http://schemas.microsoft.com/office/powerpoint/2010/main" val="687150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397901-CD30-4DF0-A595-C19D3D7BD2BE}"/>
              </a:ext>
            </a:extLst>
          </p:cNvPr>
          <p:cNvSpPr>
            <a:spLocks noGrp="1"/>
          </p:cNvSpPr>
          <p:nvPr>
            <p:ph type="dt" sz="half" idx="10"/>
          </p:nvPr>
        </p:nvSpPr>
        <p:spPr/>
        <p:txBody>
          <a:bodyPr/>
          <a:lstStyle>
            <a:lvl1pPr>
              <a:defRPr/>
            </a:lvl1pPr>
          </a:lstStyle>
          <a:p>
            <a:pPr>
              <a:defRPr/>
            </a:pPr>
            <a:fld id="{C51BDC99-4B14-4643-9839-62FFBF185EB1}"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A3B13BDB-3019-422C-B94F-5269CA92CEE4}"/>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017A79D2-ED1D-421D-8A2A-1E821AF3B4B1}"/>
              </a:ext>
            </a:extLst>
          </p:cNvPr>
          <p:cNvSpPr>
            <a:spLocks noGrp="1"/>
          </p:cNvSpPr>
          <p:nvPr>
            <p:ph type="sldNum" sz="quarter" idx="12"/>
          </p:nvPr>
        </p:nvSpPr>
        <p:spPr/>
        <p:txBody>
          <a:bodyPr/>
          <a:lstStyle>
            <a:lvl1pPr>
              <a:defRPr/>
            </a:lvl1pPr>
          </a:lstStyle>
          <a:p>
            <a:pPr>
              <a:defRPr/>
            </a:pPr>
            <a:fld id="{C1C17730-2065-4575-AD07-E03D9DC7B636}" type="slidenum">
              <a:rPr lang="sv-SE"/>
              <a:pPr>
                <a:defRPr/>
              </a:pPr>
              <a:t>‹#›</a:t>
            </a:fld>
            <a:endParaRPr lang="sv-SE"/>
          </a:p>
        </p:txBody>
      </p:sp>
    </p:spTree>
    <p:extLst>
      <p:ext uri="{BB962C8B-B14F-4D97-AF65-F5344CB8AC3E}">
        <p14:creationId xmlns:p14="http://schemas.microsoft.com/office/powerpoint/2010/main" val="1988238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C0C1E16-B6FD-4788-950C-811BA1E857AD}"/>
              </a:ext>
            </a:extLst>
          </p:cNvPr>
          <p:cNvSpPr>
            <a:spLocks noGrp="1"/>
          </p:cNvSpPr>
          <p:nvPr>
            <p:ph type="dt" sz="half" idx="10"/>
          </p:nvPr>
        </p:nvSpPr>
        <p:spPr/>
        <p:txBody>
          <a:bodyPr/>
          <a:lstStyle>
            <a:lvl1pPr>
              <a:defRPr/>
            </a:lvl1pPr>
          </a:lstStyle>
          <a:p>
            <a:pPr>
              <a:defRPr/>
            </a:pPr>
            <a:fld id="{904F279A-F40D-4448-AB52-3C67F4EA36D9}"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A9D9BFB-3188-492A-B1F3-BA15872F730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58E483B-2272-46CD-8A6B-4099CD333E14}"/>
              </a:ext>
            </a:extLst>
          </p:cNvPr>
          <p:cNvSpPr>
            <a:spLocks noGrp="1"/>
          </p:cNvSpPr>
          <p:nvPr>
            <p:ph type="sldNum" sz="quarter" idx="12"/>
          </p:nvPr>
        </p:nvSpPr>
        <p:spPr/>
        <p:txBody>
          <a:bodyPr/>
          <a:lstStyle>
            <a:lvl1pPr>
              <a:defRPr/>
            </a:lvl1pPr>
          </a:lstStyle>
          <a:p>
            <a:pPr>
              <a:defRPr/>
            </a:pPr>
            <a:fld id="{E5B5CEE6-6614-4825-AC23-D5E101264CB8}" type="slidenum">
              <a:rPr lang="sv-SE"/>
              <a:pPr>
                <a:defRPr/>
              </a:pPr>
              <a:t>‹#›</a:t>
            </a:fld>
            <a:endParaRPr lang="sv-SE"/>
          </a:p>
        </p:txBody>
      </p:sp>
    </p:spTree>
    <p:extLst>
      <p:ext uri="{BB962C8B-B14F-4D97-AF65-F5344CB8AC3E}">
        <p14:creationId xmlns:p14="http://schemas.microsoft.com/office/powerpoint/2010/main" val="3323832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C65E3E28-D817-4298-A35E-784A54F52F3A}"/>
              </a:ext>
            </a:extLst>
          </p:cNvPr>
          <p:cNvSpPr>
            <a:spLocks noGrp="1"/>
          </p:cNvSpPr>
          <p:nvPr>
            <p:ph type="dt" sz="half" idx="10"/>
          </p:nvPr>
        </p:nvSpPr>
        <p:spPr/>
        <p:txBody>
          <a:bodyPr/>
          <a:lstStyle>
            <a:lvl1pPr>
              <a:defRPr/>
            </a:lvl1pPr>
          </a:lstStyle>
          <a:p>
            <a:pPr>
              <a:defRPr/>
            </a:pPr>
            <a:fld id="{54EBD09C-0819-4360-8D83-4D1AB7350028}"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C51A7A40-2315-4460-8C3E-11B075EBC5D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21CDD15-4140-439A-8D5E-A83D1DDCEBA1}"/>
              </a:ext>
            </a:extLst>
          </p:cNvPr>
          <p:cNvSpPr>
            <a:spLocks noGrp="1"/>
          </p:cNvSpPr>
          <p:nvPr>
            <p:ph type="sldNum" sz="quarter" idx="12"/>
          </p:nvPr>
        </p:nvSpPr>
        <p:spPr/>
        <p:txBody>
          <a:bodyPr/>
          <a:lstStyle>
            <a:lvl1pPr>
              <a:defRPr/>
            </a:lvl1pPr>
          </a:lstStyle>
          <a:p>
            <a:pPr>
              <a:defRPr/>
            </a:pPr>
            <a:fld id="{2B2E0CB5-DA65-4292-BE77-0DA8901DBCDF}" type="slidenum">
              <a:rPr lang="sv-SE"/>
              <a:pPr>
                <a:defRPr/>
              </a:pPr>
              <a:t>‹#›</a:t>
            </a:fld>
            <a:endParaRPr lang="sv-SE"/>
          </a:p>
        </p:txBody>
      </p:sp>
    </p:spTree>
    <p:extLst>
      <p:ext uri="{BB962C8B-B14F-4D97-AF65-F5344CB8AC3E}">
        <p14:creationId xmlns:p14="http://schemas.microsoft.com/office/powerpoint/2010/main" val="695152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16FA5-1945-4FC8-A15D-3D043C16BFCC}"/>
              </a:ext>
            </a:extLst>
          </p:cNvPr>
          <p:cNvSpPr>
            <a:spLocks noGrp="1"/>
          </p:cNvSpPr>
          <p:nvPr>
            <p:ph type="dt" sz="half" idx="10"/>
          </p:nvPr>
        </p:nvSpPr>
        <p:spPr/>
        <p:txBody>
          <a:bodyPr/>
          <a:lstStyle>
            <a:lvl1pPr>
              <a:defRPr/>
            </a:lvl1pPr>
          </a:lstStyle>
          <a:p>
            <a:pPr>
              <a:defRPr/>
            </a:pPr>
            <a:fld id="{DA49AB34-2CFA-43BF-86AD-4E5D63B4DA61}"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EDDC02C-F870-4B06-8984-85F49728122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46DC0CD-AD5D-4065-999C-B7CB71EE4F56}"/>
              </a:ext>
            </a:extLst>
          </p:cNvPr>
          <p:cNvSpPr>
            <a:spLocks noGrp="1"/>
          </p:cNvSpPr>
          <p:nvPr>
            <p:ph type="sldNum" sz="quarter" idx="12"/>
          </p:nvPr>
        </p:nvSpPr>
        <p:spPr/>
        <p:txBody>
          <a:bodyPr/>
          <a:lstStyle>
            <a:lvl1pPr>
              <a:defRPr/>
            </a:lvl1pPr>
          </a:lstStyle>
          <a:p>
            <a:pPr>
              <a:defRPr/>
            </a:pPr>
            <a:fld id="{7B06E475-08E5-4F1E-B69F-127055109618}" type="slidenum">
              <a:rPr lang="sv-SE"/>
              <a:pPr>
                <a:defRPr/>
              </a:pPr>
              <a:t>‹#›</a:t>
            </a:fld>
            <a:endParaRPr lang="sv-SE"/>
          </a:p>
        </p:txBody>
      </p:sp>
    </p:spTree>
    <p:extLst>
      <p:ext uri="{BB962C8B-B14F-4D97-AF65-F5344CB8AC3E}">
        <p14:creationId xmlns:p14="http://schemas.microsoft.com/office/powerpoint/2010/main" val="1790959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0B8709-C3F9-4AF6-B99A-9D0107186879}"/>
              </a:ext>
            </a:extLst>
          </p:cNvPr>
          <p:cNvSpPr>
            <a:spLocks noGrp="1"/>
          </p:cNvSpPr>
          <p:nvPr>
            <p:ph type="dt" sz="half" idx="10"/>
          </p:nvPr>
        </p:nvSpPr>
        <p:spPr/>
        <p:txBody>
          <a:bodyPr/>
          <a:lstStyle>
            <a:lvl1pPr>
              <a:defRPr/>
            </a:lvl1pPr>
          </a:lstStyle>
          <a:p>
            <a:pPr>
              <a:defRPr/>
            </a:pPr>
            <a:fld id="{9CCCFC8E-F0BF-4EF0-BEC1-4B5CFC14149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6745EA37-05C4-40B9-A0B7-D5BEA154E722}"/>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48F7E03-DBEF-4DE2-A4D2-AB188BE645E4}"/>
              </a:ext>
            </a:extLst>
          </p:cNvPr>
          <p:cNvSpPr>
            <a:spLocks noGrp="1"/>
          </p:cNvSpPr>
          <p:nvPr>
            <p:ph type="sldNum" sz="quarter" idx="12"/>
          </p:nvPr>
        </p:nvSpPr>
        <p:spPr/>
        <p:txBody>
          <a:bodyPr/>
          <a:lstStyle>
            <a:lvl1pPr>
              <a:defRPr/>
            </a:lvl1pPr>
          </a:lstStyle>
          <a:p>
            <a:pPr>
              <a:defRPr/>
            </a:pPr>
            <a:fld id="{622EA93F-5331-424A-ADEA-C91709C43976}" type="slidenum">
              <a:rPr lang="sv-SE"/>
              <a:pPr>
                <a:defRPr/>
              </a:pPr>
              <a:t>‹#›</a:t>
            </a:fld>
            <a:endParaRPr lang="sv-SE"/>
          </a:p>
        </p:txBody>
      </p:sp>
    </p:spTree>
    <p:extLst>
      <p:ext uri="{BB962C8B-B14F-4D97-AF65-F5344CB8AC3E}">
        <p14:creationId xmlns:p14="http://schemas.microsoft.com/office/powerpoint/2010/main" val="191609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5B5F272-7A38-4A1E-8E6D-B857FD50A557}"/>
              </a:ext>
            </a:extLst>
          </p:cNvPr>
          <p:cNvSpPr>
            <a:spLocks noGrp="1"/>
          </p:cNvSpPr>
          <p:nvPr>
            <p:ph type="dt" sz="half" idx="10"/>
          </p:nvPr>
        </p:nvSpPr>
        <p:spPr/>
        <p:txBody>
          <a:bodyPr/>
          <a:lstStyle>
            <a:lvl1pPr>
              <a:defRPr/>
            </a:lvl1pPr>
          </a:lstStyle>
          <a:p>
            <a:pPr>
              <a:defRPr/>
            </a:pPr>
            <a:fld id="{6A9F247F-44A7-4193-B0EB-66E9B147EF8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6E42EB73-217A-4B1E-96F2-FEF85D6833A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EC71F1E-4A72-42AC-9105-9DD35675C965}"/>
              </a:ext>
            </a:extLst>
          </p:cNvPr>
          <p:cNvSpPr>
            <a:spLocks noGrp="1"/>
          </p:cNvSpPr>
          <p:nvPr>
            <p:ph type="sldNum" sz="quarter" idx="12"/>
          </p:nvPr>
        </p:nvSpPr>
        <p:spPr/>
        <p:txBody>
          <a:bodyPr/>
          <a:lstStyle>
            <a:lvl1pPr>
              <a:defRPr/>
            </a:lvl1pPr>
          </a:lstStyle>
          <a:p>
            <a:pPr>
              <a:defRPr/>
            </a:pPr>
            <a:fld id="{961CBFE7-21B1-4F1A-BF2A-8FF2789BEF6E}" type="slidenum">
              <a:rPr lang="sv-SE"/>
              <a:pPr>
                <a:defRPr/>
              </a:pPr>
              <a:t>‹#›</a:t>
            </a:fld>
            <a:endParaRPr lang="sv-SE"/>
          </a:p>
        </p:txBody>
      </p:sp>
    </p:spTree>
    <p:extLst>
      <p:ext uri="{BB962C8B-B14F-4D97-AF65-F5344CB8AC3E}">
        <p14:creationId xmlns:p14="http://schemas.microsoft.com/office/powerpoint/2010/main" val="3870278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BC8000-9AF3-4E22-B9FB-CD3F386921C1}"/>
              </a:ext>
            </a:extLst>
          </p:cNvPr>
          <p:cNvSpPr>
            <a:spLocks noGrp="1"/>
          </p:cNvSpPr>
          <p:nvPr>
            <p:ph type="dt" sz="half" idx="10"/>
          </p:nvPr>
        </p:nvSpPr>
        <p:spPr/>
        <p:txBody>
          <a:bodyPr/>
          <a:lstStyle>
            <a:lvl1pPr>
              <a:defRPr/>
            </a:lvl1pPr>
          </a:lstStyle>
          <a:p>
            <a:pPr>
              <a:defRPr/>
            </a:pPr>
            <a:fld id="{87A35732-C63E-4703-B773-7946B5F92CFA}"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6172F22-D387-453A-841D-79F177F0173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93CC0E9-D308-4128-93B3-4F9BEDF54FF6}"/>
              </a:ext>
            </a:extLst>
          </p:cNvPr>
          <p:cNvSpPr>
            <a:spLocks noGrp="1"/>
          </p:cNvSpPr>
          <p:nvPr>
            <p:ph type="sldNum" sz="quarter" idx="12"/>
          </p:nvPr>
        </p:nvSpPr>
        <p:spPr/>
        <p:txBody>
          <a:bodyPr/>
          <a:lstStyle>
            <a:lvl1pPr>
              <a:defRPr/>
            </a:lvl1pPr>
          </a:lstStyle>
          <a:p>
            <a:pPr>
              <a:defRPr/>
            </a:pPr>
            <a:fld id="{077123C1-E29E-4069-88C0-7E1A28E72306}" type="slidenum">
              <a:rPr lang="sv-SE"/>
              <a:pPr>
                <a:defRPr/>
              </a:pPr>
              <a:t>‹#›</a:t>
            </a:fld>
            <a:endParaRPr lang="sv-SE"/>
          </a:p>
        </p:txBody>
      </p:sp>
    </p:spTree>
    <p:extLst>
      <p:ext uri="{BB962C8B-B14F-4D97-AF65-F5344CB8AC3E}">
        <p14:creationId xmlns:p14="http://schemas.microsoft.com/office/powerpoint/2010/main" val="3707565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64796A-5F9D-4BCF-8A4E-878DDE8DCB33}"/>
              </a:ext>
            </a:extLst>
          </p:cNvPr>
          <p:cNvSpPr>
            <a:spLocks noGrp="1"/>
          </p:cNvSpPr>
          <p:nvPr>
            <p:ph type="dt" sz="half" idx="10"/>
          </p:nvPr>
        </p:nvSpPr>
        <p:spPr/>
        <p:txBody>
          <a:bodyPr/>
          <a:lstStyle>
            <a:lvl1pPr>
              <a:defRPr/>
            </a:lvl1pPr>
          </a:lstStyle>
          <a:p>
            <a:pPr>
              <a:defRPr/>
            </a:pPr>
            <a:fld id="{8A5BB3ED-D4C7-44E8-BF96-C556DE213555}"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E9E8D1E-370E-41DB-886F-2317F574EA5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9B87C9E-3987-452A-9489-47B063858D9D}"/>
              </a:ext>
            </a:extLst>
          </p:cNvPr>
          <p:cNvSpPr>
            <a:spLocks noGrp="1"/>
          </p:cNvSpPr>
          <p:nvPr>
            <p:ph type="sldNum" sz="quarter" idx="12"/>
          </p:nvPr>
        </p:nvSpPr>
        <p:spPr/>
        <p:txBody>
          <a:bodyPr/>
          <a:lstStyle>
            <a:lvl1pPr>
              <a:defRPr/>
            </a:lvl1pPr>
          </a:lstStyle>
          <a:p>
            <a:pPr>
              <a:defRPr/>
            </a:pPr>
            <a:fld id="{2A4A002E-DE2F-43CF-8CA3-9EF7FB3D5913}" type="slidenum">
              <a:rPr lang="sv-SE"/>
              <a:pPr>
                <a:defRPr/>
              </a:pPr>
              <a:t>‹#›</a:t>
            </a:fld>
            <a:endParaRPr lang="sv-SE"/>
          </a:p>
        </p:txBody>
      </p:sp>
    </p:spTree>
    <p:extLst>
      <p:ext uri="{BB962C8B-B14F-4D97-AF65-F5344CB8AC3E}">
        <p14:creationId xmlns:p14="http://schemas.microsoft.com/office/powerpoint/2010/main" val="2637289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9D7B191E-DA91-4AB6-9FA6-54206F90EA12}"/>
              </a:ext>
            </a:extLst>
          </p:cNvPr>
          <p:cNvSpPr>
            <a:spLocks noGrp="1"/>
          </p:cNvSpPr>
          <p:nvPr>
            <p:ph type="dt" sz="half" idx="10"/>
          </p:nvPr>
        </p:nvSpPr>
        <p:spPr/>
        <p:txBody>
          <a:bodyPr/>
          <a:lstStyle>
            <a:lvl1pPr>
              <a:defRPr/>
            </a:lvl1pPr>
          </a:lstStyle>
          <a:p>
            <a:pPr>
              <a:defRPr/>
            </a:pPr>
            <a:fld id="{000AD911-24D8-4580-82F7-9CA96F43F060}"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D9F89F80-348D-42AE-8203-9FB71B7E81C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0717980-A21A-4FB2-AE4C-79A247D93927}"/>
              </a:ext>
            </a:extLst>
          </p:cNvPr>
          <p:cNvSpPr>
            <a:spLocks noGrp="1"/>
          </p:cNvSpPr>
          <p:nvPr>
            <p:ph type="sldNum" sz="quarter" idx="12"/>
          </p:nvPr>
        </p:nvSpPr>
        <p:spPr/>
        <p:txBody>
          <a:bodyPr/>
          <a:lstStyle>
            <a:lvl1pPr>
              <a:defRPr/>
            </a:lvl1pPr>
          </a:lstStyle>
          <a:p>
            <a:pPr>
              <a:defRPr/>
            </a:pPr>
            <a:fld id="{8A347380-71F5-4A10-BA5D-796CC698AC4B}" type="slidenum">
              <a:rPr lang="sv-SE"/>
              <a:pPr>
                <a:defRPr/>
              </a:pPr>
              <a:t>‹#›</a:t>
            </a:fld>
            <a:endParaRPr lang="sv-SE"/>
          </a:p>
        </p:txBody>
      </p:sp>
    </p:spTree>
    <p:extLst>
      <p:ext uri="{BB962C8B-B14F-4D97-AF65-F5344CB8AC3E}">
        <p14:creationId xmlns:p14="http://schemas.microsoft.com/office/powerpoint/2010/main" val="142908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7B76C-057E-4AD0-BD96-C1432DAE29F4}"/>
              </a:ext>
            </a:extLst>
          </p:cNvPr>
          <p:cNvSpPr>
            <a:spLocks noGrp="1"/>
          </p:cNvSpPr>
          <p:nvPr>
            <p:ph type="dt" sz="half" idx="10"/>
          </p:nvPr>
        </p:nvSpPr>
        <p:spPr/>
        <p:txBody>
          <a:bodyPr/>
          <a:lstStyle>
            <a:lvl1pPr>
              <a:defRPr/>
            </a:lvl1pPr>
          </a:lstStyle>
          <a:p>
            <a:pPr>
              <a:defRPr/>
            </a:pPr>
            <a:fld id="{DDE85874-69F9-4B91-87D5-B6DA4B594F71}"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D298C12F-4577-4122-BC59-599A6262204E}"/>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1204D453-4D63-4F2B-B758-EDD529E329B7}"/>
              </a:ext>
            </a:extLst>
          </p:cNvPr>
          <p:cNvSpPr>
            <a:spLocks noGrp="1"/>
          </p:cNvSpPr>
          <p:nvPr>
            <p:ph type="sldNum" sz="quarter" idx="12"/>
          </p:nvPr>
        </p:nvSpPr>
        <p:spPr/>
        <p:txBody>
          <a:bodyPr/>
          <a:lstStyle>
            <a:lvl1pPr>
              <a:defRPr/>
            </a:lvl1pPr>
          </a:lstStyle>
          <a:p>
            <a:pPr>
              <a:defRPr/>
            </a:pPr>
            <a:fld id="{70A43907-E18F-44E9-BAF3-231DEB7C09D2}" type="slidenum">
              <a:rPr lang="sv-SE"/>
              <a:pPr>
                <a:defRPr/>
              </a:pPr>
              <a:t>‹#›</a:t>
            </a:fld>
            <a:endParaRPr lang="sv-SE"/>
          </a:p>
        </p:txBody>
      </p:sp>
    </p:spTree>
    <p:extLst>
      <p:ext uri="{BB962C8B-B14F-4D97-AF65-F5344CB8AC3E}">
        <p14:creationId xmlns:p14="http://schemas.microsoft.com/office/powerpoint/2010/main" val="80218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6ACE456A-B77B-4FE0-B8FB-D55E6F01C53B}"/>
              </a:ext>
            </a:extLst>
          </p:cNvPr>
          <p:cNvSpPr>
            <a:spLocks noGrp="1"/>
          </p:cNvSpPr>
          <p:nvPr>
            <p:ph type="dt" sz="half" idx="10"/>
          </p:nvPr>
        </p:nvSpPr>
        <p:spPr/>
        <p:txBody>
          <a:bodyPr/>
          <a:lstStyle>
            <a:lvl1pPr>
              <a:defRPr/>
            </a:lvl1pPr>
          </a:lstStyle>
          <a:p>
            <a:pPr>
              <a:defRPr/>
            </a:pPr>
            <a:fld id="{27ADA8C1-F7AD-407B-AD42-7DCC4701AB2C}"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A9A238AD-807B-4E21-AB1F-B6531D99376C}"/>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5C016A20-C1CD-4BB1-9C84-3DC7768871A6}"/>
              </a:ext>
            </a:extLst>
          </p:cNvPr>
          <p:cNvSpPr>
            <a:spLocks noGrp="1"/>
          </p:cNvSpPr>
          <p:nvPr>
            <p:ph type="sldNum" sz="quarter" idx="12"/>
          </p:nvPr>
        </p:nvSpPr>
        <p:spPr/>
        <p:txBody>
          <a:bodyPr/>
          <a:lstStyle>
            <a:lvl1pPr>
              <a:defRPr/>
            </a:lvl1pPr>
          </a:lstStyle>
          <a:p>
            <a:pPr>
              <a:defRPr/>
            </a:pPr>
            <a:fld id="{9458646D-6D5C-40EB-84C9-1F44626DC210}" type="slidenum">
              <a:rPr lang="sv-SE"/>
              <a:pPr>
                <a:defRPr/>
              </a:pPr>
              <a:t>‹#›</a:t>
            </a:fld>
            <a:endParaRPr lang="sv-SE"/>
          </a:p>
        </p:txBody>
      </p:sp>
    </p:spTree>
    <p:extLst>
      <p:ext uri="{BB962C8B-B14F-4D97-AF65-F5344CB8AC3E}">
        <p14:creationId xmlns:p14="http://schemas.microsoft.com/office/powerpoint/2010/main" val="1293878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89992353-F3DF-4864-BAD6-4E59DBE13BC8}"/>
              </a:ext>
            </a:extLst>
          </p:cNvPr>
          <p:cNvSpPr>
            <a:spLocks noGrp="1"/>
          </p:cNvSpPr>
          <p:nvPr>
            <p:ph type="dt" sz="half" idx="10"/>
          </p:nvPr>
        </p:nvSpPr>
        <p:spPr/>
        <p:txBody>
          <a:bodyPr/>
          <a:lstStyle>
            <a:lvl1pPr>
              <a:defRPr/>
            </a:lvl1pPr>
          </a:lstStyle>
          <a:p>
            <a:pPr>
              <a:defRPr/>
            </a:pPr>
            <a:fld id="{F5C6F759-916D-4A50-9B8A-79836C320687}"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E02CDCE5-6781-45F2-8B65-8356F22B998D}"/>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3D1E3077-B633-4D60-826F-C086AA190FFB}"/>
              </a:ext>
            </a:extLst>
          </p:cNvPr>
          <p:cNvSpPr>
            <a:spLocks noGrp="1"/>
          </p:cNvSpPr>
          <p:nvPr>
            <p:ph type="sldNum" sz="quarter" idx="12"/>
          </p:nvPr>
        </p:nvSpPr>
        <p:spPr/>
        <p:txBody>
          <a:bodyPr/>
          <a:lstStyle>
            <a:lvl1pPr>
              <a:defRPr/>
            </a:lvl1pPr>
          </a:lstStyle>
          <a:p>
            <a:pPr>
              <a:defRPr/>
            </a:pPr>
            <a:fld id="{DED3E028-DEA9-45E6-8F0E-7FD5C2D7A8B5}" type="slidenum">
              <a:rPr lang="sv-SE"/>
              <a:pPr>
                <a:defRPr/>
              </a:pPr>
              <a:t>‹#›</a:t>
            </a:fld>
            <a:endParaRPr lang="sv-SE"/>
          </a:p>
        </p:txBody>
      </p:sp>
    </p:spTree>
    <p:extLst>
      <p:ext uri="{BB962C8B-B14F-4D97-AF65-F5344CB8AC3E}">
        <p14:creationId xmlns:p14="http://schemas.microsoft.com/office/powerpoint/2010/main" val="2392402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8D1BC844-B987-4C9F-9A9E-A03F82D49C32}"/>
              </a:ext>
            </a:extLst>
          </p:cNvPr>
          <p:cNvSpPr>
            <a:spLocks noGrp="1"/>
          </p:cNvSpPr>
          <p:nvPr>
            <p:ph type="dt" sz="half" idx="10"/>
          </p:nvPr>
        </p:nvSpPr>
        <p:spPr/>
        <p:txBody>
          <a:bodyPr/>
          <a:lstStyle>
            <a:lvl1pPr>
              <a:defRPr/>
            </a:lvl1pPr>
          </a:lstStyle>
          <a:p>
            <a:pPr>
              <a:defRPr/>
            </a:pPr>
            <a:fld id="{F657DC19-98A5-4EEE-B8A0-21C9585FC3A2}"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D0DACC22-E78B-4ADC-9422-D0F0DC721591}"/>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FEA29C7C-405C-4B02-A133-D4A57B224206}"/>
              </a:ext>
            </a:extLst>
          </p:cNvPr>
          <p:cNvSpPr>
            <a:spLocks noGrp="1"/>
          </p:cNvSpPr>
          <p:nvPr>
            <p:ph type="sldNum" sz="quarter" idx="12"/>
          </p:nvPr>
        </p:nvSpPr>
        <p:spPr/>
        <p:txBody>
          <a:bodyPr/>
          <a:lstStyle>
            <a:lvl1pPr>
              <a:defRPr/>
            </a:lvl1pPr>
          </a:lstStyle>
          <a:p>
            <a:pPr>
              <a:defRPr/>
            </a:pPr>
            <a:fld id="{3FF212FB-25BD-4E0B-A4E4-518F9357F591}" type="slidenum">
              <a:rPr lang="sv-SE"/>
              <a:pPr>
                <a:defRPr/>
              </a:pPr>
              <a:t>‹#›</a:t>
            </a:fld>
            <a:endParaRPr lang="sv-SE"/>
          </a:p>
        </p:txBody>
      </p:sp>
    </p:spTree>
    <p:extLst>
      <p:ext uri="{BB962C8B-B14F-4D97-AF65-F5344CB8AC3E}">
        <p14:creationId xmlns:p14="http://schemas.microsoft.com/office/powerpoint/2010/main" val="1652702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D05B2765-A443-443B-8983-5E52A8DCED2A}"/>
              </a:ext>
            </a:extLst>
          </p:cNvPr>
          <p:cNvSpPr>
            <a:spLocks noGrp="1"/>
          </p:cNvSpPr>
          <p:nvPr>
            <p:ph type="dt" sz="half" idx="10"/>
          </p:nvPr>
        </p:nvSpPr>
        <p:spPr/>
        <p:txBody>
          <a:bodyPr/>
          <a:lstStyle>
            <a:lvl1pPr>
              <a:defRPr/>
            </a:lvl1pPr>
          </a:lstStyle>
          <a:p>
            <a:pPr>
              <a:defRPr/>
            </a:pPr>
            <a:fld id="{B95A8D63-4515-4188-B597-44DD62FB7B09}"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1900920-3997-4C4A-B9AC-4938D717D49F}"/>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A649BC0-9E35-49B5-A680-75725470B327}"/>
              </a:ext>
            </a:extLst>
          </p:cNvPr>
          <p:cNvSpPr>
            <a:spLocks noGrp="1"/>
          </p:cNvSpPr>
          <p:nvPr>
            <p:ph type="sldNum" sz="quarter" idx="12"/>
          </p:nvPr>
        </p:nvSpPr>
        <p:spPr/>
        <p:txBody>
          <a:bodyPr/>
          <a:lstStyle>
            <a:lvl1pPr>
              <a:defRPr/>
            </a:lvl1pPr>
          </a:lstStyle>
          <a:p>
            <a:pPr>
              <a:defRPr/>
            </a:pPr>
            <a:fld id="{FBE012EA-87B6-4DAB-82B9-552EFD4A3F6A}" type="slidenum">
              <a:rPr lang="sv-SE"/>
              <a:pPr>
                <a:defRPr/>
              </a:pPr>
              <a:t>‹#›</a:t>
            </a:fld>
            <a:endParaRPr lang="sv-SE"/>
          </a:p>
        </p:txBody>
      </p:sp>
    </p:spTree>
    <p:extLst>
      <p:ext uri="{BB962C8B-B14F-4D97-AF65-F5344CB8AC3E}">
        <p14:creationId xmlns:p14="http://schemas.microsoft.com/office/powerpoint/2010/main" val="1808800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71AA6ADE-9BEA-44C4-95D3-ED122CAB1EF8}"/>
              </a:ext>
            </a:extLst>
          </p:cNvPr>
          <p:cNvSpPr>
            <a:spLocks noGrp="1"/>
          </p:cNvSpPr>
          <p:nvPr>
            <p:ph type="dt" sz="half" idx="10"/>
          </p:nvPr>
        </p:nvSpPr>
        <p:spPr/>
        <p:txBody>
          <a:bodyPr/>
          <a:lstStyle>
            <a:lvl1pPr>
              <a:defRPr/>
            </a:lvl1pPr>
          </a:lstStyle>
          <a:p>
            <a:pPr>
              <a:defRPr/>
            </a:pPr>
            <a:fld id="{42D9E538-807F-4114-BC07-34E6F3E9E4D0}"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CF266B09-898D-4B29-9512-1CB48B8DB32C}"/>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10C4DFE-E80B-4ECB-8975-ECE7894D4A93}"/>
              </a:ext>
            </a:extLst>
          </p:cNvPr>
          <p:cNvSpPr>
            <a:spLocks noGrp="1"/>
          </p:cNvSpPr>
          <p:nvPr>
            <p:ph type="sldNum" sz="quarter" idx="12"/>
          </p:nvPr>
        </p:nvSpPr>
        <p:spPr/>
        <p:txBody>
          <a:bodyPr/>
          <a:lstStyle>
            <a:lvl1pPr>
              <a:defRPr/>
            </a:lvl1pPr>
          </a:lstStyle>
          <a:p>
            <a:pPr>
              <a:defRPr/>
            </a:pPr>
            <a:fld id="{B1958B0F-7F06-4723-BBC8-2664B5B23D29}" type="slidenum">
              <a:rPr lang="sv-SE"/>
              <a:pPr>
                <a:defRPr/>
              </a:pPr>
              <a:t>‹#›</a:t>
            </a:fld>
            <a:endParaRPr lang="sv-SE"/>
          </a:p>
        </p:txBody>
      </p:sp>
    </p:spTree>
    <p:extLst>
      <p:ext uri="{BB962C8B-B14F-4D97-AF65-F5344CB8AC3E}">
        <p14:creationId xmlns:p14="http://schemas.microsoft.com/office/powerpoint/2010/main" val="3826921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F6637F-5CF6-4301-A412-2E531459BC02}"/>
              </a:ext>
            </a:extLst>
          </p:cNvPr>
          <p:cNvSpPr>
            <a:spLocks noGrp="1"/>
          </p:cNvSpPr>
          <p:nvPr>
            <p:ph type="dt" sz="half" idx="10"/>
          </p:nvPr>
        </p:nvSpPr>
        <p:spPr/>
        <p:txBody>
          <a:bodyPr/>
          <a:lstStyle>
            <a:lvl1pPr>
              <a:defRPr/>
            </a:lvl1pPr>
          </a:lstStyle>
          <a:p>
            <a:pPr>
              <a:defRPr/>
            </a:pPr>
            <a:fld id="{8770E015-CB38-4F4D-B53C-22B42E9EA8AA}"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1E4BFEC-CA9B-4693-A633-8F2ED0D416C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DD7AC0C-1795-4D29-997B-F5E515784A5D}"/>
              </a:ext>
            </a:extLst>
          </p:cNvPr>
          <p:cNvSpPr>
            <a:spLocks noGrp="1"/>
          </p:cNvSpPr>
          <p:nvPr>
            <p:ph type="sldNum" sz="quarter" idx="12"/>
          </p:nvPr>
        </p:nvSpPr>
        <p:spPr/>
        <p:txBody>
          <a:bodyPr/>
          <a:lstStyle>
            <a:lvl1pPr>
              <a:defRPr/>
            </a:lvl1pPr>
          </a:lstStyle>
          <a:p>
            <a:pPr>
              <a:defRPr/>
            </a:pPr>
            <a:fld id="{42766CDB-8609-48AD-A9AE-54E8497F1BC0}" type="slidenum">
              <a:rPr lang="sv-SE"/>
              <a:pPr>
                <a:defRPr/>
              </a:pPr>
              <a:t>‹#›</a:t>
            </a:fld>
            <a:endParaRPr lang="sv-SE"/>
          </a:p>
        </p:txBody>
      </p:sp>
    </p:spTree>
    <p:extLst>
      <p:ext uri="{BB962C8B-B14F-4D97-AF65-F5344CB8AC3E}">
        <p14:creationId xmlns:p14="http://schemas.microsoft.com/office/powerpoint/2010/main" val="781667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66DBC9-DC07-48A5-8516-7BFFE392B1B0}"/>
              </a:ext>
            </a:extLst>
          </p:cNvPr>
          <p:cNvSpPr>
            <a:spLocks noGrp="1"/>
          </p:cNvSpPr>
          <p:nvPr>
            <p:ph type="dt" sz="half" idx="10"/>
          </p:nvPr>
        </p:nvSpPr>
        <p:spPr/>
        <p:txBody>
          <a:bodyPr/>
          <a:lstStyle>
            <a:lvl1pPr>
              <a:defRPr/>
            </a:lvl1pPr>
          </a:lstStyle>
          <a:p>
            <a:pPr>
              <a:defRPr/>
            </a:pPr>
            <a:fld id="{01B9BCB0-4398-4114-9EE7-670FDDE0B97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228A4EC-1075-4337-B5E6-A73859AD1C8F}"/>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2A71852-A13C-4B75-A34A-F068F390A562}"/>
              </a:ext>
            </a:extLst>
          </p:cNvPr>
          <p:cNvSpPr>
            <a:spLocks noGrp="1"/>
          </p:cNvSpPr>
          <p:nvPr>
            <p:ph type="sldNum" sz="quarter" idx="12"/>
          </p:nvPr>
        </p:nvSpPr>
        <p:spPr/>
        <p:txBody>
          <a:bodyPr/>
          <a:lstStyle>
            <a:lvl1pPr>
              <a:defRPr/>
            </a:lvl1pPr>
          </a:lstStyle>
          <a:p>
            <a:pPr>
              <a:defRPr/>
            </a:pPr>
            <a:fld id="{6ACD34D4-823B-4665-9CA7-AB29CF0622C1}" type="slidenum">
              <a:rPr lang="sv-SE"/>
              <a:pPr>
                <a:defRPr/>
              </a:pPr>
              <a:t>‹#›</a:t>
            </a:fld>
            <a:endParaRPr lang="sv-SE"/>
          </a:p>
        </p:txBody>
      </p:sp>
    </p:spTree>
    <p:extLst>
      <p:ext uri="{BB962C8B-B14F-4D97-AF65-F5344CB8AC3E}">
        <p14:creationId xmlns:p14="http://schemas.microsoft.com/office/powerpoint/2010/main" val="2384612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EFD2250-3CDB-4108-B1BC-647FB3E7CB99}"/>
              </a:ext>
            </a:extLst>
          </p:cNvPr>
          <p:cNvSpPr>
            <a:spLocks noGrp="1"/>
          </p:cNvSpPr>
          <p:nvPr>
            <p:ph type="dt" sz="half" idx="10"/>
          </p:nvPr>
        </p:nvSpPr>
        <p:spPr/>
        <p:txBody>
          <a:bodyPr/>
          <a:lstStyle>
            <a:lvl1pPr>
              <a:defRPr/>
            </a:lvl1pPr>
          </a:lstStyle>
          <a:p>
            <a:pPr>
              <a:defRPr/>
            </a:pPr>
            <a:fld id="{C34243F9-2BFF-469E-B331-CBF54945031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185C55F0-35BF-4512-92E5-C7B65D2DE34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AEA6056-437F-4F28-B14B-E0163AD680AB}"/>
              </a:ext>
            </a:extLst>
          </p:cNvPr>
          <p:cNvSpPr>
            <a:spLocks noGrp="1"/>
          </p:cNvSpPr>
          <p:nvPr>
            <p:ph type="sldNum" sz="quarter" idx="12"/>
          </p:nvPr>
        </p:nvSpPr>
        <p:spPr/>
        <p:txBody>
          <a:bodyPr/>
          <a:lstStyle>
            <a:lvl1pPr>
              <a:defRPr/>
            </a:lvl1pPr>
          </a:lstStyle>
          <a:p>
            <a:pPr>
              <a:defRPr/>
            </a:pPr>
            <a:fld id="{FB672E9A-3DBE-4777-AB13-4951B42D6E11}" type="slidenum">
              <a:rPr lang="sv-SE"/>
              <a:pPr>
                <a:defRPr/>
              </a:pPr>
              <a:t>‹#›</a:t>
            </a:fld>
            <a:endParaRPr lang="sv-SE"/>
          </a:p>
        </p:txBody>
      </p:sp>
    </p:spTree>
    <p:extLst>
      <p:ext uri="{BB962C8B-B14F-4D97-AF65-F5344CB8AC3E}">
        <p14:creationId xmlns:p14="http://schemas.microsoft.com/office/powerpoint/2010/main" val="3369575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773F8A-9334-449F-87DE-15EC41DD180A}"/>
              </a:ext>
            </a:extLst>
          </p:cNvPr>
          <p:cNvSpPr>
            <a:spLocks noGrp="1"/>
          </p:cNvSpPr>
          <p:nvPr>
            <p:ph type="dt" sz="half" idx="10"/>
          </p:nvPr>
        </p:nvSpPr>
        <p:spPr/>
        <p:txBody>
          <a:bodyPr/>
          <a:lstStyle>
            <a:lvl1pPr>
              <a:defRPr/>
            </a:lvl1pPr>
          </a:lstStyle>
          <a:p>
            <a:pPr>
              <a:defRPr/>
            </a:pPr>
            <a:fld id="{CD375CDD-A7CF-4A4D-A4C5-B66E2A0B9E7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924E4FD-BD51-4360-B122-F54CBE3E0D0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5D22CC6-EA43-4F46-B3C1-CFA972F7AA67}"/>
              </a:ext>
            </a:extLst>
          </p:cNvPr>
          <p:cNvSpPr>
            <a:spLocks noGrp="1"/>
          </p:cNvSpPr>
          <p:nvPr>
            <p:ph type="sldNum" sz="quarter" idx="12"/>
          </p:nvPr>
        </p:nvSpPr>
        <p:spPr/>
        <p:txBody>
          <a:bodyPr/>
          <a:lstStyle>
            <a:lvl1pPr>
              <a:defRPr/>
            </a:lvl1pPr>
          </a:lstStyle>
          <a:p>
            <a:pPr>
              <a:defRPr/>
            </a:pPr>
            <a:fld id="{1CCCD22E-A3C1-4B66-A9C7-6F0D523AA659}" type="slidenum">
              <a:rPr lang="sv-SE"/>
              <a:pPr>
                <a:defRPr/>
              </a:pPr>
              <a:t>‹#›</a:t>
            </a:fld>
            <a:endParaRPr lang="sv-SE"/>
          </a:p>
        </p:txBody>
      </p:sp>
    </p:spTree>
    <p:extLst>
      <p:ext uri="{BB962C8B-B14F-4D97-AF65-F5344CB8AC3E}">
        <p14:creationId xmlns:p14="http://schemas.microsoft.com/office/powerpoint/2010/main" val="3375435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7D96AFF-A875-47DB-8B32-5484BC3BED1B}"/>
              </a:ext>
            </a:extLst>
          </p:cNvPr>
          <p:cNvSpPr>
            <a:spLocks noGrp="1"/>
          </p:cNvSpPr>
          <p:nvPr>
            <p:ph type="dt" sz="half" idx="10"/>
          </p:nvPr>
        </p:nvSpPr>
        <p:spPr/>
        <p:txBody>
          <a:bodyPr/>
          <a:lstStyle>
            <a:lvl1pPr>
              <a:defRPr/>
            </a:lvl1pPr>
          </a:lstStyle>
          <a:p>
            <a:pPr>
              <a:defRPr/>
            </a:pPr>
            <a:fld id="{6A0C84D7-893C-481E-BE7F-8772804DF4E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0EB4D8F0-ED6D-4A17-9610-7173871C9E7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35EBC1FB-E503-4954-8CA4-7268F73A4352}"/>
              </a:ext>
            </a:extLst>
          </p:cNvPr>
          <p:cNvSpPr>
            <a:spLocks noGrp="1"/>
          </p:cNvSpPr>
          <p:nvPr>
            <p:ph type="sldNum" sz="quarter" idx="12"/>
          </p:nvPr>
        </p:nvSpPr>
        <p:spPr/>
        <p:txBody>
          <a:bodyPr/>
          <a:lstStyle>
            <a:lvl1pPr>
              <a:defRPr/>
            </a:lvl1pPr>
          </a:lstStyle>
          <a:p>
            <a:pPr>
              <a:defRPr/>
            </a:pPr>
            <a:fld id="{CAA86D04-56A0-427A-916E-D62A1EEB510D}" type="slidenum">
              <a:rPr lang="sv-SE"/>
              <a:pPr>
                <a:defRPr/>
              </a:pPr>
              <a:t>‹#›</a:t>
            </a:fld>
            <a:endParaRPr lang="sv-SE"/>
          </a:p>
        </p:txBody>
      </p:sp>
    </p:spTree>
    <p:extLst>
      <p:ext uri="{BB962C8B-B14F-4D97-AF65-F5344CB8AC3E}">
        <p14:creationId xmlns:p14="http://schemas.microsoft.com/office/powerpoint/2010/main" val="34831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00D3C882-3A25-433F-BFCD-565B1A2E4139}"/>
              </a:ext>
            </a:extLst>
          </p:cNvPr>
          <p:cNvSpPr>
            <a:spLocks noGrp="1"/>
          </p:cNvSpPr>
          <p:nvPr>
            <p:ph type="dt" sz="half" idx="10"/>
          </p:nvPr>
        </p:nvSpPr>
        <p:spPr/>
        <p:txBody>
          <a:bodyPr/>
          <a:lstStyle>
            <a:lvl1pPr>
              <a:defRPr/>
            </a:lvl1pPr>
          </a:lstStyle>
          <a:p>
            <a:pPr>
              <a:defRPr/>
            </a:pPr>
            <a:fld id="{745ADB55-276F-4747-A4AD-F922A1B69675}"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2E0C0CDB-E11C-4CB1-B63F-CE37C4EA9DF5}"/>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479CEA2E-FE3C-4E5E-B7C5-D88E00209221}"/>
              </a:ext>
            </a:extLst>
          </p:cNvPr>
          <p:cNvSpPr>
            <a:spLocks noGrp="1"/>
          </p:cNvSpPr>
          <p:nvPr>
            <p:ph type="sldNum" sz="quarter" idx="12"/>
          </p:nvPr>
        </p:nvSpPr>
        <p:spPr/>
        <p:txBody>
          <a:bodyPr/>
          <a:lstStyle>
            <a:lvl1pPr>
              <a:defRPr/>
            </a:lvl1pPr>
          </a:lstStyle>
          <a:p>
            <a:pPr>
              <a:defRPr/>
            </a:pPr>
            <a:fld id="{09B7E5C6-BB7C-40E4-B2FC-6BA972DD4A6B}" type="slidenum">
              <a:rPr lang="sv-SE"/>
              <a:pPr>
                <a:defRPr/>
              </a:pPr>
              <a:t>‹#›</a:t>
            </a:fld>
            <a:endParaRPr lang="sv-SE"/>
          </a:p>
        </p:txBody>
      </p:sp>
    </p:spTree>
    <p:extLst>
      <p:ext uri="{BB962C8B-B14F-4D97-AF65-F5344CB8AC3E}">
        <p14:creationId xmlns:p14="http://schemas.microsoft.com/office/powerpoint/2010/main" val="1767574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5F32EB2A-F5B3-4FFC-B1DD-21D58E785B92}"/>
              </a:ext>
            </a:extLst>
          </p:cNvPr>
          <p:cNvSpPr>
            <a:spLocks noGrp="1"/>
          </p:cNvSpPr>
          <p:nvPr>
            <p:ph type="dt" sz="half" idx="10"/>
          </p:nvPr>
        </p:nvSpPr>
        <p:spPr/>
        <p:txBody>
          <a:bodyPr/>
          <a:lstStyle>
            <a:lvl1pPr>
              <a:defRPr/>
            </a:lvl1pPr>
          </a:lstStyle>
          <a:p>
            <a:pPr>
              <a:defRPr/>
            </a:pPr>
            <a:fld id="{8707EA5F-A729-4162-8BC0-FA252614CC75}"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655C13F-5096-449D-A297-EA2FFD37B25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69A13E2-C8D9-4943-983F-D9BB7398266B}"/>
              </a:ext>
            </a:extLst>
          </p:cNvPr>
          <p:cNvSpPr>
            <a:spLocks noGrp="1"/>
          </p:cNvSpPr>
          <p:nvPr>
            <p:ph type="sldNum" sz="quarter" idx="12"/>
          </p:nvPr>
        </p:nvSpPr>
        <p:spPr/>
        <p:txBody>
          <a:bodyPr/>
          <a:lstStyle>
            <a:lvl1pPr>
              <a:defRPr/>
            </a:lvl1pPr>
          </a:lstStyle>
          <a:p>
            <a:pPr>
              <a:defRPr/>
            </a:pPr>
            <a:fld id="{4F527349-B52B-43C3-BCB7-E8AEA5E9B694}" type="slidenum">
              <a:rPr lang="sv-SE"/>
              <a:pPr>
                <a:defRPr/>
              </a:pPr>
              <a:t>‹#›</a:t>
            </a:fld>
            <a:endParaRPr lang="sv-SE"/>
          </a:p>
        </p:txBody>
      </p:sp>
    </p:spTree>
    <p:extLst>
      <p:ext uri="{BB962C8B-B14F-4D97-AF65-F5344CB8AC3E}">
        <p14:creationId xmlns:p14="http://schemas.microsoft.com/office/powerpoint/2010/main" val="2822993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F11C53D4-E487-49BE-8D89-3531C2A05914}"/>
              </a:ext>
            </a:extLst>
          </p:cNvPr>
          <p:cNvSpPr>
            <a:spLocks noGrp="1"/>
          </p:cNvSpPr>
          <p:nvPr>
            <p:ph type="dt" sz="half" idx="10"/>
          </p:nvPr>
        </p:nvSpPr>
        <p:spPr/>
        <p:txBody>
          <a:bodyPr/>
          <a:lstStyle>
            <a:lvl1pPr>
              <a:defRPr/>
            </a:lvl1pPr>
          </a:lstStyle>
          <a:p>
            <a:pPr>
              <a:defRPr/>
            </a:pPr>
            <a:fld id="{45CB9289-B7CE-4C98-9284-CC770DA4E6CB}"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5D6A60DC-E9FB-4F5D-93F6-82BD9CC7AE3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754E988F-92EE-4C46-9CCB-632EF8B23EF4}"/>
              </a:ext>
            </a:extLst>
          </p:cNvPr>
          <p:cNvSpPr>
            <a:spLocks noGrp="1"/>
          </p:cNvSpPr>
          <p:nvPr>
            <p:ph type="sldNum" sz="quarter" idx="12"/>
          </p:nvPr>
        </p:nvSpPr>
        <p:spPr/>
        <p:txBody>
          <a:bodyPr/>
          <a:lstStyle>
            <a:lvl1pPr>
              <a:defRPr/>
            </a:lvl1pPr>
          </a:lstStyle>
          <a:p>
            <a:pPr>
              <a:defRPr/>
            </a:pPr>
            <a:fld id="{AAF9C81E-12DC-4AB8-B65E-E484D30D5C65}" type="slidenum">
              <a:rPr lang="sv-SE"/>
              <a:pPr>
                <a:defRPr/>
              </a:pPr>
              <a:t>‹#›</a:t>
            </a:fld>
            <a:endParaRPr lang="sv-SE"/>
          </a:p>
        </p:txBody>
      </p:sp>
    </p:spTree>
    <p:extLst>
      <p:ext uri="{BB962C8B-B14F-4D97-AF65-F5344CB8AC3E}">
        <p14:creationId xmlns:p14="http://schemas.microsoft.com/office/powerpoint/2010/main" val="303944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D65C054C-3FEA-4020-A478-B78969CEC912}"/>
              </a:ext>
            </a:extLst>
          </p:cNvPr>
          <p:cNvSpPr>
            <a:spLocks noGrp="1"/>
          </p:cNvSpPr>
          <p:nvPr>
            <p:ph type="dt" sz="half" idx="10"/>
          </p:nvPr>
        </p:nvSpPr>
        <p:spPr/>
        <p:txBody>
          <a:bodyPr/>
          <a:lstStyle>
            <a:lvl1pPr>
              <a:defRPr/>
            </a:lvl1pPr>
          </a:lstStyle>
          <a:p>
            <a:pPr>
              <a:defRPr/>
            </a:pPr>
            <a:fld id="{71139C7D-B3E7-4130-9ECB-9D2FD72FE065}"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7E1432B0-34E3-4D3C-9ED0-95E4BFA86570}"/>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BA81ECFF-C7B7-4B89-AC24-EABEC949AA33}"/>
              </a:ext>
            </a:extLst>
          </p:cNvPr>
          <p:cNvSpPr>
            <a:spLocks noGrp="1"/>
          </p:cNvSpPr>
          <p:nvPr>
            <p:ph type="sldNum" sz="quarter" idx="12"/>
          </p:nvPr>
        </p:nvSpPr>
        <p:spPr/>
        <p:txBody>
          <a:bodyPr/>
          <a:lstStyle>
            <a:lvl1pPr>
              <a:defRPr/>
            </a:lvl1pPr>
          </a:lstStyle>
          <a:p>
            <a:pPr>
              <a:defRPr/>
            </a:pPr>
            <a:fld id="{77BB3479-B3E4-4FD2-94B0-43ED7AFDDBAD}" type="slidenum">
              <a:rPr lang="sv-SE"/>
              <a:pPr>
                <a:defRPr/>
              </a:pPr>
              <a:t>‹#›</a:t>
            </a:fld>
            <a:endParaRPr lang="sv-SE"/>
          </a:p>
        </p:txBody>
      </p:sp>
    </p:spTree>
    <p:extLst>
      <p:ext uri="{BB962C8B-B14F-4D97-AF65-F5344CB8AC3E}">
        <p14:creationId xmlns:p14="http://schemas.microsoft.com/office/powerpoint/2010/main" val="1895260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B498AC00-1C6F-4B6C-837E-FAFD96474EFC}"/>
              </a:ext>
            </a:extLst>
          </p:cNvPr>
          <p:cNvSpPr>
            <a:spLocks noGrp="1"/>
          </p:cNvSpPr>
          <p:nvPr>
            <p:ph type="dt" sz="half" idx="10"/>
          </p:nvPr>
        </p:nvSpPr>
        <p:spPr/>
        <p:txBody>
          <a:bodyPr/>
          <a:lstStyle>
            <a:lvl1pPr>
              <a:defRPr/>
            </a:lvl1pPr>
          </a:lstStyle>
          <a:p>
            <a:pPr>
              <a:defRPr/>
            </a:pPr>
            <a:fld id="{C137C456-6FBC-44F6-8E3C-7C2C5898F8EA}"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BBBE125B-BAD8-4A49-A2B2-FB9854D3BD76}"/>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6A4B4DE3-D4E8-47F3-889D-0552916D947C}"/>
              </a:ext>
            </a:extLst>
          </p:cNvPr>
          <p:cNvSpPr>
            <a:spLocks noGrp="1"/>
          </p:cNvSpPr>
          <p:nvPr>
            <p:ph type="sldNum" sz="quarter" idx="12"/>
          </p:nvPr>
        </p:nvSpPr>
        <p:spPr/>
        <p:txBody>
          <a:bodyPr/>
          <a:lstStyle>
            <a:lvl1pPr>
              <a:defRPr/>
            </a:lvl1pPr>
          </a:lstStyle>
          <a:p>
            <a:pPr>
              <a:defRPr/>
            </a:pPr>
            <a:fld id="{564E85D9-E35C-46D2-B148-87B39DABFD3A}" type="slidenum">
              <a:rPr lang="sv-SE"/>
              <a:pPr>
                <a:defRPr/>
              </a:pPr>
              <a:t>‹#›</a:t>
            </a:fld>
            <a:endParaRPr lang="sv-SE"/>
          </a:p>
        </p:txBody>
      </p:sp>
    </p:spTree>
    <p:extLst>
      <p:ext uri="{BB962C8B-B14F-4D97-AF65-F5344CB8AC3E}">
        <p14:creationId xmlns:p14="http://schemas.microsoft.com/office/powerpoint/2010/main" val="8698428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467FB454-1C50-4059-8B5A-B1320CEDC08D}"/>
              </a:ext>
            </a:extLst>
          </p:cNvPr>
          <p:cNvSpPr>
            <a:spLocks noGrp="1"/>
          </p:cNvSpPr>
          <p:nvPr>
            <p:ph type="dt" sz="half" idx="10"/>
          </p:nvPr>
        </p:nvSpPr>
        <p:spPr/>
        <p:txBody>
          <a:bodyPr/>
          <a:lstStyle>
            <a:lvl1pPr>
              <a:defRPr/>
            </a:lvl1pPr>
          </a:lstStyle>
          <a:p>
            <a:pPr>
              <a:defRPr/>
            </a:pPr>
            <a:fld id="{138B050B-5C0E-41EA-845E-8C677DAB5C21}"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78A02027-0EB9-4FB2-B3AC-C3693B06B0F9}"/>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BC9E5A7B-88B3-4101-B74F-8E140AAEF0BA}"/>
              </a:ext>
            </a:extLst>
          </p:cNvPr>
          <p:cNvSpPr>
            <a:spLocks noGrp="1"/>
          </p:cNvSpPr>
          <p:nvPr>
            <p:ph type="sldNum" sz="quarter" idx="12"/>
          </p:nvPr>
        </p:nvSpPr>
        <p:spPr/>
        <p:txBody>
          <a:bodyPr/>
          <a:lstStyle>
            <a:lvl1pPr>
              <a:defRPr/>
            </a:lvl1pPr>
          </a:lstStyle>
          <a:p>
            <a:pPr>
              <a:defRPr/>
            </a:pPr>
            <a:fld id="{4EA4D77E-212C-4BA0-B0D3-2E3CF37100C8}" type="slidenum">
              <a:rPr lang="sv-SE"/>
              <a:pPr>
                <a:defRPr/>
              </a:pPr>
              <a:t>‹#›</a:t>
            </a:fld>
            <a:endParaRPr lang="sv-SE"/>
          </a:p>
        </p:txBody>
      </p:sp>
    </p:spTree>
    <p:extLst>
      <p:ext uri="{BB962C8B-B14F-4D97-AF65-F5344CB8AC3E}">
        <p14:creationId xmlns:p14="http://schemas.microsoft.com/office/powerpoint/2010/main" val="2110639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1B081711-42BC-41A3-B07D-182800263D2A}"/>
              </a:ext>
            </a:extLst>
          </p:cNvPr>
          <p:cNvSpPr>
            <a:spLocks noGrp="1"/>
          </p:cNvSpPr>
          <p:nvPr>
            <p:ph type="dt" sz="half" idx="10"/>
          </p:nvPr>
        </p:nvSpPr>
        <p:spPr/>
        <p:txBody>
          <a:bodyPr/>
          <a:lstStyle>
            <a:lvl1pPr>
              <a:defRPr/>
            </a:lvl1pPr>
          </a:lstStyle>
          <a:p>
            <a:pPr>
              <a:defRPr/>
            </a:pPr>
            <a:fld id="{45F5DC5A-D221-4DF3-BDEC-3AC17E2F9F7A}"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5E4D009F-6C7B-4D95-A727-10718D546415}"/>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2276DD7-51B5-4C55-93CC-5207BCC4CE18}"/>
              </a:ext>
            </a:extLst>
          </p:cNvPr>
          <p:cNvSpPr>
            <a:spLocks noGrp="1"/>
          </p:cNvSpPr>
          <p:nvPr>
            <p:ph type="sldNum" sz="quarter" idx="12"/>
          </p:nvPr>
        </p:nvSpPr>
        <p:spPr/>
        <p:txBody>
          <a:bodyPr/>
          <a:lstStyle>
            <a:lvl1pPr>
              <a:defRPr/>
            </a:lvl1pPr>
          </a:lstStyle>
          <a:p>
            <a:pPr>
              <a:defRPr/>
            </a:pPr>
            <a:fld id="{458E7B02-CB24-4AB2-9981-BAFC2B9ED3D8}" type="slidenum">
              <a:rPr lang="sv-SE"/>
              <a:pPr>
                <a:defRPr/>
              </a:pPr>
              <a:t>‹#›</a:t>
            </a:fld>
            <a:endParaRPr lang="sv-SE"/>
          </a:p>
        </p:txBody>
      </p:sp>
    </p:spTree>
    <p:extLst>
      <p:ext uri="{BB962C8B-B14F-4D97-AF65-F5344CB8AC3E}">
        <p14:creationId xmlns:p14="http://schemas.microsoft.com/office/powerpoint/2010/main" val="2496082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153361-0408-4E87-8056-F800078AC25D}"/>
              </a:ext>
            </a:extLst>
          </p:cNvPr>
          <p:cNvSpPr>
            <a:spLocks noGrp="1"/>
          </p:cNvSpPr>
          <p:nvPr>
            <p:ph type="dt" sz="half" idx="10"/>
          </p:nvPr>
        </p:nvSpPr>
        <p:spPr/>
        <p:txBody>
          <a:bodyPr/>
          <a:lstStyle>
            <a:lvl1pPr>
              <a:defRPr/>
            </a:lvl1pPr>
          </a:lstStyle>
          <a:p>
            <a:pPr>
              <a:defRPr/>
            </a:pPr>
            <a:fld id="{66C651AD-CE42-4B19-84E0-1283DAB14D6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D05F53E-FEA3-48E3-9B17-4FE43976FE0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D6C60C6-390C-4CF9-8205-8C0EAB0FBBAC}"/>
              </a:ext>
            </a:extLst>
          </p:cNvPr>
          <p:cNvSpPr>
            <a:spLocks noGrp="1"/>
          </p:cNvSpPr>
          <p:nvPr>
            <p:ph type="sldNum" sz="quarter" idx="12"/>
          </p:nvPr>
        </p:nvSpPr>
        <p:spPr/>
        <p:txBody>
          <a:bodyPr/>
          <a:lstStyle>
            <a:lvl1pPr>
              <a:defRPr/>
            </a:lvl1pPr>
          </a:lstStyle>
          <a:p>
            <a:pPr>
              <a:defRPr/>
            </a:pPr>
            <a:fld id="{CB4ABF12-9A5C-4CB9-902A-2A9CD0E03C09}" type="slidenum">
              <a:rPr lang="sv-SE"/>
              <a:pPr>
                <a:defRPr/>
              </a:pPr>
              <a:t>‹#›</a:t>
            </a:fld>
            <a:endParaRPr lang="sv-SE"/>
          </a:p>
        </p:txBody>
      </p:sp>
    </p:spTree>
    <p:extLst>
      <p:ext uri="{BB962C8B-B14F-4D97-AF65-F5344CB8AC3E}">
        <p14:creationId xmlns:p14="http://schemas.microsoft.com/office/powerpoint/2010/main" val="4246789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D3672E-3892-4492-AB73-756AE0877FB9}"/>
              </a:ext>
            </a:extLst>
          </p:cNvPr>
          <p:cNvSpPr>
            <a:spLocks noGrp="1"/>
          </p:cNvSpPr>
          <p:nvPr>
            <p:ph type="dt" sz="half" idx="10"/>
          </p:nvPr>
        </p:nvSpPr>
        <p:spPr/>
        <p:txBody>
          <a:bodyPr/>
          <a:lstStyle>
            <a:lvl1pPr>
              <a:defRPr/>
            </a:lvl1pPr>
          </a:lstStyle>
          <a:p>
            <a:pPr>
              <a:defRPr/>
            </a:pPr>
            <a:fld id="{48B6AA1B-205A-4E49-A69E-29D1F1017A48}"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984CD4F-2461-4A78-BD49-1EBD63AF2E14}"/>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FDE92D8A-3828-47A4-B5BE-F94A77633CC5}"/>
              </a:ext>
            </a:extLst>
          </p:cNvPr>
          <p:cNvSpPr>
            <a:spLocks noGrp="1"/>
          </p:cNvSpPr>
          <p:nvPr>
            <p:ph type="sldNum" sz="quarter" idx="12"/>
          </p:nvPr>
        </p:nvSpPr>
        <p:spPr/>
        <p:txBody>
          <a:bodyPr/>
          <a:lstStyle>
            <a:lvl1pPr>
              <a:defRPr/>
            </a:lvl1pPr>
          </a:lstStyle>
          <a:p>
            <a:pPr>
              <a:defRPr/>
            </a:pPr>
            <a:fld id="{D20D0984-96A6-4EB3-9003-C17ED78069FA}" type="slidenum">
              <a:rPr lang="sv-SE"/>
              <a:pPr>
                <a:defRPr/>
              </a:pPr>
              <a:t>‹#›</a:t>
            </a:fld>
            <a:endParaRPr lang="sv-SE"/>
          </a:p>
        </p:txBody>
      </p:sp>
    </p:spTree>
    <p:extLst>
      <p:ext uri="{BB962C8B-B14F-4D97-AF65-F5344CB8AC3E}">
        <p14:creationId xmlns:p14="http://schemas.microsoft.com/office/powerpoint/2010/main" val="2335546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D0A88F0-F20A-47EF-BA89-418928F0F2C9}"/>
              </a:ext>
            </a:extLst>
          </p:cNvPr>
          <p:cNvSpPr>
            <a:spLocks noGrp="1"/>
          </p:cNvSpPr>
          <p:nvPr>
            <p:ph type="dt" sz="half" idx="10"/>
          </p:nvPr>
        </p:nvSpPr>
        <p:spPr/>
        <p:txBody>
          <a:bodyPr/>
          <a:lstStyle>
            <a:lvl1pPr>
              <a:defRPr/>
            </a:lvl1pPr>
          </a:lstStyle>
          <a:p>
            <a:pPr>
              <a:defRPr/>
            </a:pPr>
            <a:fld id="{305660DF-4151-4C17-B0E6-71F1BC698F86}"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E9CD774-307E-41A7-8AF0-F88049BB828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1B5F576-232A-45A8-AF99-3B0D7413F10E}"/>
              </a:ext>
            </a:extLst>
          </p:cNvPr>
          <p:cNvSpPr>
            <a:spLocks noGrp="1"/>
          </p:cNvSpPr>
          <p:nvPr>
            <p:ph type="sldNum" sz="quarter" idx="12"/>
          </p:nvPr>
        </p:nvSpPr>
        <p:spPr/>
        <p:txBody>
          <a:bodyPr/>
          <a:lstStyle>
            <a:lvl1pPr>
              <a:defRPr/>
            </a:lvl1pPr>
          </a:lstStyle>
          <a:p>
            <a:pPr>
              <a:defRPr/>
            </a:pPr>
            <a:fld id="{7F6F698C-0E9D-4E9B-9991-7635835109D1}" type="slidenum">
              <a:rPr lang="sv-SE"/>
              <a:pPr>
                <a:defRPr/>
              </a:pPr>
              <a:t>‹#›</a:t>
            </a:fld>
            <a:endParaRPr lang="sv-SE"/>
          </a:p>
        </p:txBody>
      </p:sp>
    </p:spTree>
    <p:extLst>
      <p:ext uri="{BB962C8B-B14F-4D97-AF65-F5344CB8AC3E}">
        <p14:creationId xmlns:p14="http://schemas.microsoft.com/office/powerpoint/2010/main" val="1410376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64B57F-9077-4FDD-9E7E-0D8A9CBF1E6C}"/>
              </a:ext>
            </a:extLst>
          </p:cNvPr>
          <p:cNvSpPr>
            <a:spLocks noGrp="1"/>
          </p:cNvSpPr>
          <p:nvPr>
            <p:ph type="dt" sz="half" idx="10"/>
          </p:nvPr>
        </p:nvSpPr>
        <p:spPr/>
        <p:txBody>
          <a:bodyPr/>
          <a:lstStyle>
            <a:lvl1pPr>
              <a:defRPr/>
            </a:lvl1pPr>
          </a:lstStyle>
          <a:p>
            <a:pPr>
              <a:defRPr/>
            </a:pPr>
            <a:fld id="{DC9DA33B-FB6F-4CC1-9765-C665673FD6E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8594D1E-7904-47F1-AEFA-2F4AB85A21C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9CBA22A-254A-4ED9-AC52-83A5401FD59F}"/>
              </a:ext>
            </a:extLst>
          </p:cNvPr>
          <p:cNvSpPr>
            <a:spLocks noGrp="1"/>
          </p:cNvSpPr>
          <p:nvPr>
            <p:ph type="sldNum" sz="quarter" idx="12"/>
          </p:nvPr>
        </p:nvSpPr>
        <p:spPr/>
        <p:txBody>
          <a:bodyPr/>
          <a:lstStyle>
            <a:lvl1pPr>
              <a:defRPr/>
            </a:lvl1pPr>
          </a:lstStyle>
          <a:p>
            <a:pPr>
              <a:defRPr/>
            </a:pPr>
            <a:fld id="{0F6D4FF9-B555-4571-8711-D8A5239438A4}" type="slidenum">
              <a:rPr lang="sv-SE"/>
              <a:pPr>
                <a:defRPr/>
              </a:pPr>
              <a:t>‹#›</a:t>
            </a:fld>
            <a:endParaRPr lang="sv-SE"/>
          </a:p>
        </p:txBody>
      </p:sp>
    </p:spTree>
    <p:extLst>
      <p:ext uri="{BB962C8B-B14F-4D97-AF65-F5344CB8AC3E}">
        <p14:creationId xmlns:p14="http://schemas.microsoft.com/office/powerpoint/2010/main" val="194849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66B45597-BEF0-42F7-AB19-9EB3F704C947}"/>
              </a:ext>
            </a:extLst>
          </p:cNvPr>
          <p:cNvSpPr>
            <a:spLocks noGrp="1"/>
          </p:cNvSpPr>
          <p:nvPr>
            <p:ph type="dt" sz="half" idx="10"/>
          </p:nvPr>
        </p:nvSpPr>
        <p:spPr/>
        <p:txBody>
          <a:bodyPr/>
          <a:lstStyle>
            <a:lvl1pPr>
              <a:defRPr/>
            </a:lvl1pPr>
          </a:lstStyle>
          <a:p>
            <a:pPr>
              <a:defRPr/>
            </a:pPr>
            <a:fld id="{47CF7D03-61EB-4927-9080-2D2A8D55C04F}"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97292873-2165-491A-835E-6ECEF5F104B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A2875B30-DCBF-4A48-A9B3-13CFF7C71866}"/>
              </a:ext>
            </a:extLst>
          </p:cNvPr>
          <p:cNvSpPr>
            <a:spLocks noGrp="1"/>
          </p:cNvSpPr>
          <p:nvPr>
            <p:ph type="sldNum" sz="quarter" idx="12"/>
          </p:nvPr>
        </p:nvSpPr>
        <p:spPr/>
        <p:txBody>
          <a:bodyPr/>
          <a:lstStyle>
            <a:lvl1pPr>
              <a:defRPr/>
            </a:lvl1pPr>
          </a:lstStyle>
          <a:p>
            <a:pPr>
              <a:defRPr/>
            </a:pPr>
            <a:fld id="{11DF3EAE-56E7-4EBE-84A7-8C0F678326A2}" type="slidenum">
              <a:rPr lang="sv-SE"/>
              <a:pPr>
                <a:defRPr/>
              </a:pPr>
              <a:t>‹#›</a:t>
            </a:fld>
            <a:endParaRPr lang="sv-SE"/>
          </a:p>
        </p:txBody>
      </p:sp>
    </p:spTree>
    <p:extLst>
      <p:ext uri="{BB962C8B-B14F-4D97-AF65-F5344CB8AC3E}">
        <p14:creationId xmlns:p14="http://schemas.microsoft.com/office/powerpoint/2010/main" val="1550143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4295F9D-C684-4E0E-A01D-6299F291F025}"/>
              </a:ext>
            </a:extLst>
          </p:cNvPr>
          <p:cNvSpPr>
            <a:spLocks noGrp="1"/>
          </p:cNvSpPr>
          <p:nvPr>
            <p:ph type="dt" sz="half" idx="10"/>
          </p:nvPr>
        </p:nvSpPr>
        <p:spPr/>
        <p:txBody>
          <a:bodyPr/>
          <a:lstStyle>
            <a:lvl1pPr>
              <a:defRPr/>
            </a:lvl1pPr>
          </a:lstStyle>
          <a:p>
            <a:pPr>
              <a:defRPr/>
            </a:pPr>
            <a:fld id="{869ED5E5-283F-42AA-AAD8-131462C37DEA}"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B3E1825-E62F-4996-BCC5-4F2FE3C56B41}"/>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27D23857-DBC3-441F-979C-D378F2A71D06}"/>
              </a:ext>
            </a:extLst>
          </p:cNvPr>
          <p:cNvSpPr>
            <a:spLocks noGrp="1"/>
          </p:cNvSpPr>
          <p:nvPr>
            <p:ph type="sldNum" sz="quarter" idx="12"/>
          </p:nvPr>
        </p:nvSpPr>
        <p:spPr/>
        <p:txBody>
          <a:bodyPr/>
          <a:lstStyle>
            <a:lvl1pPr>
              <a:defRPr/>
            </a:lvl1pPr>
          </a:lstStyle>
          <a:p>
            <a:pPr>
              <a:defRPr/>
            </a:pPr>
            <a:fld id="{7615229C-B335-458A-8AF1-7BA6A65F4207}" type="slidenum">
              <a:rPr lang="sv-SE"/>
              <a:pPr>
                <a:defRPr/>
              </a:pPr>
              <a:t>‹#›</a:t>
            </a:fld>
            <a:endParaRPr lang="sv-SE"/>
          </a:p>
        </p:txBody>
      </p:sp>
    </p:spTree>
    <p:extLst>
      <p:ext uri="{BB962C8B-B14F-4D97-AF65-F5344CB8AC3E}">
        <p14:creationId xmlns:p14="http://schemas.microsoft.com/office/powerpoint/2010/main" val="3107818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BBF5B238-DF5D-4979-8B23-E2538F7B2FD0}"/>
              </a:ext>
            </a:extLst>
          </p:cNvPr>
          <p:cNvSpPr>
            <a:spLocks noGrp="1"/>
          </p:cNvSpPr>
          <p:nvPr>
            <p:ph type="dt" sz="half" idx="10"/>
          </p:nvPr>
        </p:nvSpPr>
        <p:spPr/>
        <p:txBody>
          <a:bodyPr/>
          <a:lstStyle>
            <a:lvl1pPr>
              <a:defRPr/>
            </a:lvl1pPr>
          </a:lstStyle>
          <a:p>
            <a:pPr>
              <a:defRPr/>
            </a:pPr>
            <a:fld id="{9F83F37C-C5AA-4D3D-840C-F2329F123406}"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8B3ACB9-C73A-4AC8-B205-477B4A66D791}"/>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D316209-2EB6-43B9-9824-215E06267951}"/>
              </a:ext>
            </a:extLst>
          </p:cNvPr>
          <p:cNvSpPr>
            <a:spLocks noGrp="1"/>
          </p:cNvSpPr>
          <p:nvPr>
            <p:ph type="sldNum" sz="quarter" idx="12"/>
          </p:nvPr>
        </p:nvSpPr>
        <p:spPr/>
        <p:txBody>
          <a:bodyPr/>
          <a:lstStyle>
            <a:lvl1pPr>
              <a:defRPr/>
            </a:lvl1pPr>
          </a:lstStyle>
          <a:p>
            <a:pPr>
              <a:defRPr/>
            </a:pPr>
            <a:fld id="{86919D9F-76B5-44D1-B68E-42248577E6CE}" type="slidenum">
              <a:rPr lang="sv-SE"/>
              <a:pPr>
                <a:defRPr/>
              </a:pPr>
              <a:t>‹#›</a:t>
            </a:fld>
            <a:endParaRPr lang="sv-SE"/>
          </a:p>
        </p:txBody>
      </p:sp>
    </p:spTree>
    <p:extLst>
      <p:ext uri="{BB962C8B-B14F-4D97-AF65-F5344CB8AC3E}">
        <p14:creationId xmlns:p14="http://schemas.microsoft.com/office/powerpoint/2010/main" val="3521993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1DC37002-34DE-44D0-A01F-558ECAA4B96E}"/>
              </a:ext>
            </a:extLst>
          </p:cNvPr>
          <p:cNvSpPr>
            <a:spLocks noGrp="1"/>
          </p:cNvSpPr>
          <p:nvPr>
            <p:ph type="dt" sz="half" idx="10"/>
          </p:nvPr>
        </p:nvSpPr>
        <p:spPr/>
        <p:txBody>
          <a:bodyPr/>
          <a:lstStyle>
            <a:lvl1pPr>
              <a:defRPr/>
            </a:lvl1pPr>
          </a:lstStyle>
          <a:p>
            <a:pPr>
              <a:defRPr/>
            </a:pPr>
            <a:fld id="{7209201B-8170-4082-806C-AD19965A28B0}"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CFBF3A9B-63AB-4CFA-B16F-E680E584639D}"/>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9E62848B-882C-49EF-88DD-AFFED71C3B60}"/>
              </a:ext>
            </a:extLst>
          </p:cNvPr>
          <p:cNvSpPr>
            <a:spLocks noGrp="1"/>
          </p:cNvSpPr>
          <p:nvPr>
            <p:ph type="sldNum" sz="quarter" idx="12"/>
          </p:nvPr>
        </p:nvSpPr>
        <p:spPr/>
        <p:txBody>
          <a:bodyPr/>
          <a:lstStyle>
            <a:lvl1pPr>
              <a:defRPr/>
            </a:lvl1pPr>
          </a:lstStyle>
          <a:p>
            <a:pPr>
              <a:defRPr/>
            </a:pPr>
            <a:fld id="{47E652BE-1331-4095-B1AC-5B78F313A72E}" type="slidenum">
              <a:rPr lang="sv-SE"/>
              <a:pPr>
                <a:defRPr/>
              </a:pPr>
              <a:t>‹#›</a:t>
            </a:fld>
            <a:endParaRPr lang="sv-SE"/>
          </a:p>
        </p:txBody>
      </p:sp>
    </p:spTree>
    <p:extLst>
      <p:ext uri="{BB962C8B-B14F-4D97-AF65-F5344CB8AC3E}">
        <p14:creationId xmlns:p14="http://schemas.microsoft.com/office/powerpoint/2010/main" val="1308586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204635E9-C466-4E9F-BC60-792871B92268}"/>
              </a:ext>
            </a:extLst>
          </p:cNvPr>
          <p:cNvSpPr>
            <a:spLocks noGrp="1"/>
          </p:cNvSpPr>
          <p:nvPr>
            <p:ph type="dt" sz="half" idx="10"/>
          </p:nvPr>
        </p:nvSpPr>
        <p:spPr/>
        <p:txBody>
          <a:bodyPr/>
          <a:lstStyle>
            <a:lvl1pPr>
              <a:defRPr/>
            </a:lvl1pPr>
          </a:lstStyle>
          <a:p>
            <a:pPr>
              <a:defRPr/>
            </a:pPr>
            <a:fld id="{B1C66D61-1418-4BAF-B7D6-D3AAA733B297}"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4172496C-5012-48C2-83FC-590EF5464646}"/>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D62F514D-104E-4B27-ABB9-874C46B4417E}"/>
              </a:ext>
            </a:extLst>
          </p:cNvPr>
          <p:cNvSpPr>
            <a:spLocks noGrp="1"/>
          </p:cNvSpPr>
          <p:nvPr>
            <p:ph type="sldNum" sz="quarter" idx="12"/>
          </p:nvPr>
        </p:nvSpPr>
        <p:spPr/>
        <p:txBody>
          <a:bodyPr/>
          <a:lstStyle>
            <a:lvl1pPr>
              <a:defRPr/>
            </a:lvl1pPr>
          </a:lstStyle>
          <a:p>
            <a:pPr>
              <a:defRPr/>
            </a:pPr>
            <a:fld id="{1330CD0F-D897-4204-90E0-9C4CC9BF9317}" type="slidenum">
              <a:rPr lang="sv-SE"/>
              <a:pPr>
                <a:defRPr/>
              </a:pPr>
              <a:t>‹#›</a:t>
            </a:fld>
            <a:endParaRPr lang="sv-SE"/>
          </a:p>
        </p:txBody>
      </p:sp>
    </p:spTree>
    <p:extLst>
      <p:ext uri="{BB962C8B-B14F-4D97-AF65-F5344CB8AC3E}">
        <p14:creationId xmlns:p14="http://schemas.microsoft.com/office/powerpoint/2010/main" val="2335836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4248DD78-A3B6-4EE9-A5C9-D49F08F11CF1}"/>
              </a:ext>
            </a:extLst>
          </p:cNvPr>
          <p:cNvSpPr>
            <a:spLocks noGrp="1"/>
          </p:cNvSpPr>
          <p:nvPr>
            <p:ph type="dt" sz="half" idx="10"/>
          </p:nvPr>
        </p:nvSpPr>
        <p:spPr/>
        <p:txBody>
          <a:bodyPr/>
          <a:lstStyle>
            <a:lvl1pPr>
              <a:defRPr/>
            </a:lvl1pPr>
          </a:lstStyle>
          <a:p>
            <a:pPr>
              <a:defRPr/>
            </a:pPr>
            <a:fld id="{B40807F7-FD79-4472-A918-3D4D688E0568}"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7D55F331-6064-4662-AC61-5FBE2F3AF242}"/>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D07D2AF9-5DF7-4E24-A66B-531AFA841D40}"/>
              </a:ext>
            </a:extLst>
          </p:cNvPr>
          <p:cNvSpPr>
            <a:spLocks noGrp="1"/>
          </p:cNvSpPr>
          <p:nvPr>
            <p:ph type="sldNum" sz="quarter" idx="12"/>
          </p:nvPr>
        </p:nvSpPr>
        <p:spPr/>
        <p:txBody>
          <a:bodyPr/>
          <a:lstStyle>
            <a:lvl1pPr>
              <a:defRPr/>
            </a:lvl1pPr>
          </a:lstStyle>
          <a:p>
            <a:pPr>
              <a:defRPr/>
            </a:pPr>
            <a:fld id="{4BC41359-52A3-4CBC-8286-3CAE8A4BE8CF}" type="slidenum">
              <a:rPr lang="sv-SE"/>
              <a:pPr>
                <a:defRPr/>
              </a:pPr>
              <a:t>‹#›</a:t>
            </a:fld>
            <a:endParaRPr lang="sv-SE"/>
          </a:p>
        </p:txBody>
      </p:sp>
    </p:spTree>
    <p:extLst>
      <p:ext uri="{BB962C8B-B14F-4D97-AF65-F5344CB8AC3E}">
        <p14:creationId xmlns:p14="http://schemas.microsoft.com/office/powerpoint/2010/main" val="1870063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EE1E10FA-07EF-4854-8C62-927E2132CB8C}"/>
              </a:ext>
            </a:extLst>
          </p:cNvPr>
          <p:cNvSpPr>
            <a:spLocks noGrp="1"/>
          </p:cNvSpPr>
          <p:nvPr>
            <p:ph type="dt" sz="half" idx="10"/>
          </p:nvPr>
        </p:nvSpPr>
        <p:spPr/>
        <p:txBody>
          <a:bodyPr/>
          <a:lstStyle>
            <a:lvl1pPr>
              <a:defRPr/>
            </a:lvl1pPr>
          </a:lstStyle>
          <a:p>
            <a:pPr>
              <a:defRPr/>
            </a:pPr>
            <a:fld id="{915ECD52-2D18-493F-AC48-E8CF0435F30E}"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ADD6C54D-FE1A-425A-AA89-7558E19B80D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FC25BEDD-B861-403F-B002-FA93EA0E4A8E}"/>
              </a:ext>
            </a:extLst>
          </p:cNvPr>
          <p:cNvSpPr>
            <a:spLocks noGrp="1"/>
          </p:cNvSpPr>
          <p:nvPr>
            <p:ph type="sldNum" sz="quarter" idx="12"/>
          </p:nvPr>
        </p:nvSpPr>
        <p:spPr/>
        <p:txBody>
          <a:bodyPr/>
          <a:lstStyle>
            <a:lvl1pPr>
              <a:defRPr/>
            </a:lvl1pPr>
          </a:lstStyle>
          <a:p>
            <a:pPr>
              <a:defRPr/>
            </a:pPr>
            <a:fld id="{D9A28487-6AB6-4B59-8BE3-E261C75C943F}" type="slidenum">
              <a:rPr lang="sv-SE"/>
              <a:pPr>
                <a:defRPr/>
              </a:pPr>
              <a:t>‹#›</a:t>
            </a:fld>
            <a:endParaRPr lang="sv-SE"/>
          </a:p>
        </p:txBody>
      </p:sp>
    </p:spTree>
    <p:extLst>
      <p:ext uri="{BB962C8B-B14F-4D97-AF65-F5344CB8AC3E}">
        <p14:creationId xmlns:p14="http://schemas.microsoft.com/office/powerpoint/2010/main" val="384881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808BDEF-F3C5-409C-B242-DA299728693C}"/>
              </a:ext>
            </a:extLst>
          </p:cNvPr>
          <p:cNvSpPr>
            <a:spLocks noGrp="1"/>
          </p:cNvSpPr>
          <p:nvPr>
            <p:ph type="dt" sz="half" idx="10"/>
          </p:nvPr>
        </p:nvSpPr>
        <p:spPr/>
        <p:txBody>
          <a:bodyPr/>
          <a:lstStyle>
            <a:lvl1pPr>
              <a:defRPr/>
            </a:lvl1pPr>
          </a:lstStyle>
          <a:p>
            <a:pPr>
              <a:defRPr/>
            </a:pPr>
            <a:fld id="{16051C08-C504-42FE-9867-E9AC22E29A7F}"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914731CB-01A6-4CA9-8D8D-05639CD922E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632A7D2-7F6D-40DC-AE51-ECBF7EC6DF9C}"/>
              </a:ext>
            </a:extLst>
          </p:cNvPr>
          <p:cNvSpPr>
            <a:spLocks noGrp="1"/>
          </p:cNvSpPr>
          <p:nvPr>
            <p:ph type="sldNum" sz="quarter" idx="12"/>
          </p:nvPr>
        </p:nvSpPr>
        <p:spPr/>
        <p:txBody>
          <a:bodyPr/>
          <a:lstStyle>
            <a:lvl1pPr>
              <a:defRPr/>
            </a:lvl1pPr>
          </a:lstStyle>
          <a:p>
            <a:pPr>
              <a:defRPr/>
            </a:pPr>
            <a:fld id="{866B6CC1-1686-4BE3-A20B-6CF8212C1201}" type="slidenum">
              <a:rPr lang="sv-SE"/>
              <a:pPr>
                <a:defRPr/>
              </a:pPr>
              <a:t>‹#›</a:t>
            </a:fld>
            <a:endParaRPr lang="sv-SE"/>
          </a:p>
        </p:txBody>
      </p:sp>
    </p:spTree>
    <p:extLst>
      <p:ext uri="{BB962C8B-B14F-4D97-AF65-F5344CB8AC3E}">
        <p14:creationId xmlns:p14="http://schemas.microsoft.com/office/powerpoint/2010/main" val="2934650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756529-AEAE-4441-BB09-A192689D6C17}"/>
              </a:ext>
            </a:extLst>
          </p:cNvPr>
          <p:cNvSpPr>
            <a:spLocks noGrp="1"/>
          </p:cNvSpPr>
          <p:nvPr>
            <p:ph type="dt" sz="half" idx="10"/>
          </p:nvPr>
        </p:nvSpPr>
        <p:spPr/>
        <p:txBody>
          <a:bodyPr/>
          <a:lstStyle>
            <a:lvl1pPr>
              <a:defRPr/>
            </a:lvl1pPr>
          </a:lstStyle>
          <a:p>
            <a:pPr>
              <a:defRPr/>
            </a:pPr>
            <a:fld id="{9B5722D5-8660-4959-A253-ECC2B42CE22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CAAFCB4-3E92-4BC9-B67F-DD56D28C477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9F2EC6C-9AB5-452F-96CF-269417B61FD4}"/>
              </a:ext>
            </a:extLst>
          </p:cNvPr>
          <p:cNvSpPr>
            <a:spLocks noGrp="1"/>
          </p:cNvSpPr>
          <p:nvPr>
            <p:ph type="sldNum" sz="quarter" idx="12"/>
          </p:nvPr>
        </p:nvSpPr>
        <p:spPr/>
        <p:txBody>
          <a:bodyPr/>
          <a:lstStyle>
            <a:lvl1pPr>
              <a:defRPr/>
            </a:lvl1pPr>
          </a:lstStyle>
          <a:p>
            <a:pPr>
              <a:defRPr/>
            </a:pPr>
            <a:fld id="{DA8996AB-969F-430B-8BC2-A6EEC48B490A}" type="slidenum">
              <a:rPr lang="sv-SE"/>
              <a:pPr>
                <a:defRPr/>
              </a:pPr>
              <a:t>‹#›</a:t>
            </a:fld>
            <a:endParaRPr lang="sv-SE"/>
          </a:p>
        </p:txBody>
      </p:sp>
    </p:spTree>
    <p:extLst>
      <p:ext uri="{BB962C8B-B14F-4D97-AF65-F5344CB8AC3E}">
        <p14:creationId xmlns:p14="http://schemas.microsoft.com/office/powerpoint/2010/main" val="464810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13BFD7-069F-4D6A-A1B1-7D21A099432E}"/>
              </a:ext>
            </a:extLst>
          </p:cNvPr>
          <p:cNvSpPr>
            <a:spLocks noGrp="1"/>
          </p:cNvSpPr>
          <p:nvPr>
            <p:ph type="dt" sz="half" idx="10"/>
          </p:nvPr>
        </p:nvSpPr>
        <p:spPr/>
        <p:txBody>
          <a:bodyPr/>
          <a:lstStyle>
            <a:lvl1pPr>
              <a:defRPr/>
            </a:lvl1pPr>
          </a:lstStyle>
          <a:p>
            <a:pPr>
              <a:defRPr/>
            </a:pPr>
            <a:fld id="{522048FE-73A8-43E1-B5EA-5364A118B276}"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9D4376A0-7D4A-4403-9DD5-90E12742DAD0}"/>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A8613C3-D8E3-4C5B-847E-A9BA51E309A3}"/>
              </a:ext>
            </a:extLst>
          </p:cNvPr>
          <p:cNvSpPr>
            <a:spLocks noGrp="1"/>
          </p:cNvSpPr>
          <p:nvPr>
            <p:ph type="sldNum" sz="quarter" idx="12"/>
          </p:nvPr>
        </p:nvSpPr>
        <p:spPr/>
        <p:txBody>
          <a:bodyPr/>
          <a:lstStyle>
            <a:lvl1pPr>
              <a:defRPr/>
            </a:lvl1pPr>
          </a:lstStyle>
          <a:p>
            <a:pPr>
              <a:defRPr/>
            </a:pPr>
            <a:fld id="{A41B8EF0-7ED8-4290-9818-5BD342BF0B4C}" type="slidenum">
              <a:rPr lang="sv-SE"/>
              <a:pPr>
                <a:defRPr/>
              </a:pPr>
              <a:t>‹#›</a:t>
            </a:fld>
            <a:endParaRPr lang="sv-SE"/>
          </a:p>
        </p:txBody>
      </p:sp>
    </p:spTree>
    <p:extLst>
      <p:ext uri="{BB962C8B-B14F-4D97-AF65-F5344CB8AC3E}">
        <p14:creationId xmlns:p14="http://schemas.microsoft.com/office/powerpoint/2010/main" val="27069901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42FB201-2F6E-4AAA-8A76-BDE88F06DF4A}"/>
              </a:ext>
            </a:extLst>
          </p:cNvPr>
          <p:cNvSpPr>
            <a:spLocks noGrp="1"/>
          </p:cNvSpPr>
          <p:nvPr>
            <p:ph type="dt" sz="half" idx="10"/>
          </p:nvPr>
        </p:nvSpPr>
        <p:spPr/>
        <p:txBody>
          <a:bodyPr/>
          <a:lstStyle>
            <a:lvl1pPr>
              <a:defRPr/>
            </a:lvl1pPr>
          </a:lstStyle>
          <a:p>
            <a:pPr>
              <a:defRPr/>
            </a:pPr>
            <a:fld id="{D9C095C0-81E2-41BE-93AA-FD5CAB653DE5}"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84606F54-D716-4C69-B117-29FC27A1E0BA}"/>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31AA580-DAE5-4546-BE97-69F9C66CDD9A}"/>
              </a:ext>
            </a:extLst>
          </p:cNvPr>
          <p:cNvSpPr>
            <a:spLocks noGrp="1"/>
          </p:cNvSpPr>
          <p:nvPr>
            <p:ph type="sldNum" sz="quarter" idx="12"/>
          </p:nvPr>
        </p:nvSpPr>
        <p:spPr/>
        <p:txBody>
          <a:bodyPr/>
          <a:lstStyle>
            <a:lvl1pPr>
              <a:defRPr/>
            </a:lvl1pPr>
          </a:lstStyle>
          <a:p>
            <a:pPr>
              <a:defRPr/>
            </a:pPr>
            <a:fld id="{6DC8EE2D-8A0F-4D73-902E-625777090D22}" type="slidenum">
              <a:rPr lang="sv-SE"/>
              <a:pPr>
                <a:defRPr/>
              </a:pPr>
              <a:t>‹#›</a:t>
            </a:fld>
            <a:endParaRPr lang="sv-SE"/>
          </a:p>
        </p:txBody>
      </p:sp>
    </p:spTree>
    <p:extLst>
      <p:ext uri="{BB962C8B-B14F-4D97-AF65-F5344CB8AC3E}">
        <p14:creationId xmlns:p14="http://schemas.microsoft.com/office/powerpoint/2010/main" val="25232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4557537-6305-4FC7-B8A7-B2C371E654CD}"/>
              </a:ext>
            </a:extLst>
          </p:cNvPr>
          <p:cNvSpPr>
            <a:spLocks noGrp="1"/>
          </p:cNvSpPr>
          <p:nvPr>
            <p:ph type="dt" sz="half" idx="10"/>
          </p:nvPr>
        </p:nvSpPr>
        <p:spPr/>
        <p:txBody>
          <a:bodyPr/>
          <a:lstStyle>
            <a:lvl1pPr>
              <a:defRPr/>
            </a:lvl1pPr>
          </a:lstStyle>
          <a:p>
            <a:pPr>
              <a:defRPr/>
            </a:pPr>
            <a:fld id="{AB7A1E08-488C-4E51-BB2C-4AB68804742F}"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2B5A204E-4339-471D-925C-990AD0FB132B}"/>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77CE86D8-2FB7-4C59-88F5-96C908F2B98E}"/>
              </a:ext>
            </a:extLst>
          </p:cNvPr>
          <p:cNvSpPr>
            <a:spLocks noGrp="1"/>
          </p:cNvSpPr>
          <p:nvPr>
            <p:ph type="sldNum" sz="quarter" idx="12"/>
          </p:nvPr>
        </p:nvSpPr>
        <p:spPr/>
        <p:txBody>
          <a:bodyPr/>
          <a:lstStyle>
            <a:lvl1pPr>
              <a:defRPr/>
            </a:lvl1pPr>
          </a:lstStyle>
          <a:p>
            <a:pPr>
              <a:defRPr/>
            </a:pPr>
            <a:fld id="{65113E53-3854-44D5-A30C-9913AA919520}" type="slidenum">
              <a:rPr lang="sv-SE"/>
              <a:pPr>
                <a:defRPr/>
              </a:pPr>
              <a:t>‹#›</a:t>
            </a:fld>
            <a:endParaRPr lang="sv-SE"/>
          </a:p>
        </p:txBody>
      </p:sp>
    </p:spTree>
    <p:extLst>
      <p:ext uri="{BB962C8B-B14F-4D97-AF65-F5344CB8AC3E}">
        <p14:creationId xmlns:p14="http://schemas.microsoft.com/office/powerpoint/2010/main" val="3267291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03B9CF-5525-427B-9810-91EF6592B9D0}"/>
              </a:ext>
            </a:extLst>
          </p:cNvPr>
          <p:cNvSpPr>
            <a:spLocks noGrp="1"/>
          </p:cNvSpPr>
          <p:nvPr>
            <p:ph type="dt" sz="half" idx="10"/>
          </p:nvPr>
        </p:nvSpPr>
        <p:spPr/>
        <p:txBody>
          <a:bodyPr/>
          <a:lstStyle>
            <a:lvl1pPr>
              <a:defRPr/>
            </a:lvl1pPr>
          </a:lstStyle>
          <a:p>
            <a:pPr>
              <a:defRPr/>
            </a:pPr>
            <a:fld id="{92B44EC1-3BA9-4F3F-8106-266CA99B4F9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AA7F7FE5-0901-4021-943D-B8DC9C8637B5}"/>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5D61816-2DBB-45C4-91A3-EEAE5FEA3B4B}"/>
              </a:ext>
            </a:extLst>
          </p:cNvPr>
          <p:cNvSpPr>
            <a:spLocks noGrp="1"/>
          </p:cNvSpPr>
          <p:nvPr>
            <p:ph type="sldNum" sz="quarter" idx="12"/>
          </p:nvPr>
        </p:nvSpPr>
        <p:spPr/>
        <p:txBody>
          <a:bodyPr/>
          <a:lstStyle>
            <a:lvl1pPr>
              <a:defRPr/>
            </a:lvl1pPr>
          </a:lstStyle>
          <a:p>
            <a:pPr>
              <a:defRPr/>
            </a:pPr>
            <a:fld id="{73954957-1725-4BA6-A9EB-5F12EFB5233B}" type="slidenum">
              <a:rPr lang="sv-SE"/>
              <a:pPr>
                <a:defRPr/>
              </a:pPr>
              <a:t>‹#›</a:t>
            </a:fld>
            <a:endParaRPr lang="sv-SE"/>
          </a:p>
        </p:txBody>
      </p:sp>
    </p:spTree>
    <p:extLst>
      <p:ext uri="{BB962C8B-B14F-4D97-AF65-F5344CB8AC3E}">
        <p14:creationId xmlns:p14="http://schemas.microsoft.com/office/powerpoint/2010/main" val="313787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C886D6-2134-42C6-9C89-871416EC3373}"/>
              </a:ext>
            </a:extLst>
          </p:cNvPr>
          <p:cNvSpPr>
            <a:spLocks noGrp="1"/>
          </p:cNvSpPr>
          <p:nvPr>
            <p:ph type="dt" sz="half" idx="10"/>
          </p:nvPr>
        </p:nvSpPr>
        <p:spPr/>
        <p:txBody>
          <a:bodyPr/>
          <a:lstStyle>
            <a:lvl1pPr>
              <a:defRPr/>
            </a:lvl1pPr>
          </a:lstStyle>
          <a:p>
            <a:pPr>
              <a:defRPr/>
            </a:pPr>
            <a:fld id="{67F18733-0162-431B-BB9D-AE9A0C065DC5}"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B3E95F0-12C4-48ED-B6AB-CA9396BBEF5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A0C0E7E9-FA9E-4607-A042-C9E3D509EE84}"/>
              </a:ext>
            </a:extLst>
          </p:cNvPr>
          <p:cNvSpPr>
            <a:spLocks noGrp="1"/>
          </p:cNvSpPr>
          <p:nvPr>
            <p:ph type="sldNum" sz="quarter" idx="12"/>
          </p:nvPr>
        </p:nvSpPr>
        <p:spPr/>
        <p:txBody>
          <a:bodyPr/>
          <a:lstStyle>
            <a:lvl1pPr>
              <a:defRPr/>
            </a:lvl1pPr>
          </a:lstStyle>
          <a:p>
            <a:pPr>
              <a:defRPr/>
            </a:pPr>
            <a:fld id="{DDC61BE7-6317-4D84-AFC3-12C2713DA464}" type="slidenum">
              <a:rPr lang="sv-SE"/>
              <a:pPr>
                <a:defRPr/>
              </a:pPr>
              <a:t>‹#›</a:t>
            </a:fld>
            <a:endParaRPr lang="sv-SE"/>
          </a:p>
        </p:txBody>
      </p:sp>
    </p:spTree>
    <p:extLst>
      <p:ext uri="{BB962C8B-B14F-4D97-AF65-F5344CB8AC3E}">
        <p14:creationId xmlns:p14="http://schemas.microsoft.com/office/powerpoint/2010/main" val="4267799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60AF9FF1-D88D-4CEE-BE55-11FEA24B33C3}"/>
              </a:ext>
            </a:extLst>
          </p:cNvPr>
          <p:cNvSpPr>
            <a:spLocks noGrp="1"/>
          </p:cNvSpPr>
          <p:nvPr>
            <p:ph type="dt" sz="half" idx="10"/>
          </p:nvPr>
        </p:nvSpPr>
        <p:spPr/>
        <p:txBody>
          <a:bodyPr/>
          <a:lstStyle>
            <a:lvl1pPr>
              <a:defRPr/>
            </a:lvl1pPr>
          </a:lstStyle>
          <a:p>
            <a:pPr>
              <a:defRPr/>
            </a:pPr>
            <a:fld id="{CFDC582C-F140-414A-A1E7-33D254B2B9FD}"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8D420988-BFBD-42CF-8058-A6FC1AE00BDD}"/>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ED8C5329-58CE-40FA-8DFD-19E771B7FC2C}"/>
              </a:ext>
            </a:extLst>
          </p:cNvPr>
          <p:cNvSpPr>
            <a:spLocks noGrp="1"/>
          </p:cNvSpPr>
          <p:nvPr>
            <p:ph type="sldNum" sz="quarter" idx="12"/>
          </p:nvPr>
        </p:nvSpPr>
        <p:spPr/>
        <p:txBody>
          <a:bodyPr/>
          <a:lstStyle>
            <a:lvl1pPr>
              <a:defRPr/>
            </a:lvl1pPr>
          </a:lstStyle>
          <a:p>
            <a:pPr>
              <a:defRPr/>
            </a:pPr>
            <a:fld id="{4731E254-D394-4CF4-A619-2F002BD34AAB}" type="slidenum">
              <a:rPr lang="sv-SE"/>
              <a:pPr>
                <a:defRPr/>
              </a:pPr>
              <a:t>‹#›</a:t>
            </a:fld>
            <a:endParaRPr lang="sv-SE"/>
          </a:p>
        </p:txBody>
      </p:sp>
    </p:spTree>
    <p:extLst>
      <p:ext uri="{BB962C8B-B14F-4D97-AF65-F5344CB8AC3E}">
        <p14:creationId xmlns:p14="http://schemas.microsoft.com/office/powerpoint/2010/main" val="2776112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a:extLst>
              <a:ext uri="{FF2B5EF4-FFF2-40B4-BE49-F238E27FC236}">
                <a16:creationId xmlns:a16="http://schemas.microsoft.com/office/drawing/2014/main" id="{76BF7225-A90E-4E7B-A66D-4D398858B1A4}"/>
              </a:ext>
            </a:extLst>
          </p:cNvPr>
          <p:cNvSpPr>
            <a:spLocks noGrp="1"/>
          </p:cNvSpPr>
          <p:nvPr>
            <p:ph type="dt" sz="half" idx="10"/>
          </p:nvPr>
        </p:nvSpPr>
        <p:spPr/>
        <p:txBody>
          <a:bodyPr/>
          <a:lstStyle>
            <a:lvl1pPr>
              <a:defRPr/>
            </a:lvl1pPr>
          </a:lstStyle>
          <a:p>
            <a:pPr>
              <a:defRPr/>
            </a:pPr>
            <a:fld id="{7E89E178-665A-41A6-8424-41D5727F74F2}" type="datetimeFigureOut">
              <a:rPr lang="sv-SE"/>
              <a:pPr>
                <a:defRPr/>
              </a:pPr>
              <a:t>2022-08-30</a:t>
            </a:fld>
            <a:endParaRPr lang="sv-SE"/>
          </a:p>
        </p:txBody>
      </p:sp>
      <p:sp>
        <p:nvSpPr>
          <p:cNvPr id="8" name="Platshållare för sidfot 4">
            <a:extLst>
              <a:ext uri="{FF2B5EF4-FFF2-40B4-BE49-F238E27FC236}">
                <a16:creationId xmlns:a16="http://schemas.microsoft.com/office/drawing/2014/main" id="{C800E201-A80F-43E9-8411-182DF9D7B5A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098BA1BC-D42D-41ED-9AF4-A34FA1118C67}"/>
              </a:ext>
            </a:extLst>
          </p:cNvPr>
          <p:cNvSpPr>
            <a:spLocks noGrp="1"/>
          </p:cNvSpPr>
          <p:nvPr>
            <p:ph type="sldNum" sz="quarter" idx="12"/>
          </p:nvPr>
        </p:nvSpPr>
        <p:spPr/>
        <p:txBody>
          <a:bodyPr/>
          <a:lstStyle>
            <a:lvl1pPr>
              <a:defRPr/>
            </a:lvl1pPr>
          </a:lstStyle>
          <a:p>
            <a:pPr>
              <a:defRPr/>
            </a:pPr>
            <a:fld id="{3B57EC3B-20AE-454A-99BF-05C0A942A984}" type="slidenum">
              <a:rPr lang="sv-SE"/>
              <a:pPr>
                <a:defRPr/>
              </a:pPr>
              <a:t>‹#›</a:t>
            </a:fld>
            <a:endParaRPr lang="sv-SE"/>
          </a:p>
        </p:txBody>
      </p:sp>
    </p:spTree>
    <p:extLst>
      <p:ext uri="{BB962C8B-B14F-4D97-AF65-F5344CB8AC3E}">
        <p14:creationId xmlns:p14="http://schemas.microsoft.com/office/powerpoint/2010/main" val="1436106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a:extLst>
              <a:ext uri="{FF2B5EF4-FFF2-40B4-BE49-F238E27FC236}">
                <a16:creationId xmlns:a16="http://schemas.microsoft.com/office/drawing/2014/main" id="{6B3828ED-3AA5-4EC1-9711-1EB62893815F}"/>
              </a:ext>
            </a:extLst>
          </p:cNvPr>
          <p:cNvSpPr>
            <a:spLocks noGrp="1"/>
          </p:cNvSpPr>
          <p:nvPr>
            <p:ph type="dt" sz="half" idx="10"/>
          </p:nvPr>
        </p:nvSpPr>
        <p:spPr/>
        <p:txBody>
          <a:bodyPr/>
          <a:lstStyle>
            <a:lvl1pPr>
              <a:defRPr/>
            </a:lvl1pPr>
          </a:lstStyle>
          <a:p>
            <a:pPr>
              <a:defRPr/>
            </a:pPr>
            <a:fld id="{52D48DFB-ACEF-43EE-A882-5E4DFE842490}" type="datetimeFigureOut">
              <a:rPr lang="sv-SE"/>
              <a:pPr>
                <a:defRPr/>
              </a:pPr>
              <a:t>2022-08-30</a:t>
            </a:fld>
            <a:endParaRPr lang="sv-SE"/>
          </a:p>
        </p:txBody>
      </p:sp>
      <p:sp>
        <p:nvSpPr>
          <p:cNvPr id="4" name="Platshållare för sidfot 4">
            <a:extLst>
              <a:ext uri="{FF2B5EF4-FFF2-40B4-BE49-F238E27FC236}">
                <a16:creationId xmlns:a16="http://schemas.microsoft.com/office/drawing/2014/main" id="{D36F3BA2-D7ED-4360-ADD5-32E09526EF92}"/>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EDC85063-97C3-466F-9F3D-41F3195E3D81}"/>
              </a:ext>
            </a:extLst>
          </p:cNvPr>
          <p:cNvSpPr>
            <a:spLocks noGrp="1"/>
          </p:cNvSpPr>
          <p:nvPr>
            <p:ph type="sldNum" sz="quarter" idx="12"/>
          </p:nvPr>
        </p:nvSpPr>
        <p:spPr/>
        <p:txBody>
          <a:bodyPr/>
          <a:lstStyle>
            <a:lvl1pPr>
              <a:defRPr/>
            </a:lvl1pPr>
          </a:lstStyle>
          <a:p>
            <a:pPr>
              <a:defRPr/>
            </a:pPr>
            <a:fld id="{3CD4744B-B790-4173-AAF0-C9BC524BF2C6}" type="slidenum">
              <a:rPr lang="sv-SE"/>
              <a:pPr>
                <a:defRPr/>
              </a:pPr>
              <a:t>‹#›</a:t>
            </a:fld>
            <a:endParaRPr lang="sv-SE"/>
          </a:p>
        </p:txBody>
      </p:sp>
    </p:spTree>
    <p:extLst>
      <p:ext uri="{BB962C8B-B14F-4D97-AF65-F5344CB8AC3E}">
        <p14:creationId xmlns:p14="http://schemas.microsoft.com/office/powerpoint/2010/main" val="30918754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F17952C6-A34C-45E9-B5D9-77A71AFDD3D9}"/>
              </a:ext>
            </a:extLst>
          </p:cNvPr>
          <p:cNvSpPr>
            <a:spLocks noGrp="1"/>
          </p:cNvSpPr>
          <p:nvPr>
            <p:ph type="dt" sz="half" idx="10"/>
          </p:nvPr>
        </p:nvSpPr>
        <p:spPr/>
        <p:txBody>
          <a:bodyPr/>
          <a:lstStyle>
            <a:lvl1pPr>
              <a:defRPr/>
            </a:lvl1pPr>
          </a:lstStyle>
          <a:p>
            <a:pPr>
              <a:defRPr/>
            </a:pPr>
            <a:fld id="{4A5B1B74-FC00-4886-B582-78C296ED7857}" type="datetimeFigureOut">
              <a:rPr lang="sv-SE"/>
              <a:pPr>
                <a:defRPr/>
              </a:pPr>
              <a:t>2022-08-30</a:t>
            </a:fld>
            <a:endParaRPr lang="sv-SE"/>
          </a:p>
        </p:txBody>
      </p:sp>
      <p:sp>
        <p:nvSpPr>
          <p:cNvPr id="3" name="Platshållare för sidfot 4">
            <a:extLst>
              <a:ext uri="{FF2B5EF4-FFF2-40B4-BE49-F238E27FC236}">
                <a16:creationId xmlns:a16="http://schemas.microsoft.com/office/drawing/2014/main" id="{56CAD89F-CEB2-466D-9C74-2763A94FDEEC}"/>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5">
            <a:extLst>
              <a:ext uri="{FF2B5EF4-FFF2-40B4-BE49-F238E27FC236}">
                <a16:creationId xmlns:a16="http://schemas.microsoft.com/office/drawing/2014/main" id="{CDEE7EAB-E759-48CD-8A6F-737E6D1E85C2}"/>
              </a:ext>
            </a:extLst>
          </p:cNvPr>
          <p:cNvSpPr>
            <a:spLocks noGrp="1"/>
          </p:cNvSpPr>
          <p:nvPr>
            <p:ph type="sldNum" sz="quarter" idx="12"/>
          </p:nvPr>
        </p:nvSpPr>
        <p:spPr/>
        <p:txBody>
          <a:bodyPr/>
          <a:lstStyle>
            <a:lvl1pPr>
              <a:defRPr/>
            </a:lvl1pPr>
          </a:lstStyle>
          <a:p>
            <a:pPr>
              <a:defRPr/>
            </a:pPr>
            <a:fld id="{52458EAF-2910-4CAF-BDD6-1B97B8E6A215}" type="slidenum">
              <a:rPr lang="sv-SE"/>
              <a:pPr>
                <a:defRPr/>
              </a:pPr>
              <a:t>‹#›</a:t>
            </a:fld>
            <a:endParaRPr lang="sv-SE"/>
          </a:p>
        </p:txBody>
      </p:sp>
    </p:spTree>
    <p:extLst>
      <p:ext uri="{BB962C8B-B14F-4D97-AF65-F5344CB8AC3E}">
        <p14:creationId xmlns:p14="http://schemas.microsoft.com/office/powerpoint/2010/main" val="2327592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F6654D0F-682B-4047-B5F6-266F4C5587B5}"/>
              </a:ext>
            </a:extLst>
          </p:cNvPr>
          <p:cNvSpPr>
            <a:spLocks noGrp="1"/>
          </p:cNvSpPr>
          <p:nvPr>
            <p:ph type="dt" sz="half" idx="10"/>
          </p:nvPr>
        </p:nvSpPr>
        <p:spPr/>
        <p:txBody>
          <a:bodyPr/>
          <a:lstStyle>
            <a:lvl1pPr>
              <a:defRPr/>
            </a:lvl1pPr>
          </a:lstStyle>
          <a:p>
            <a:pPr>
              <a:defRPr/>
            </a:pPr>
            <a:fld id="{93699812-6FB4-4C9B-9D57-14EEBC7463E3}"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66CE23D4-3BB2-4D85-A5B2-0D41BB22839E}"/>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3859B198-DFC9-4DCD-9BA6-5304144D70E2}"/>
              </a:ext>
            </a:extLst>
          </p:cNvPr>
          <p:cNvSpPr>
            <a:spLocks noGrp="1"/>
          </p:cNvSpPr>
          <p:nvPr>
            <p:ph type="sldNum" sz="quarter" idx="12"/>
          </p:nvPr>
        </p:nvSpPr>
        <p:spPr/>
        <p:txBody>
          <a:bodyPr/>
          <a:lstStyle>
            <a:lvl1pPr>
              <a:defRPr/>
            </a:lvl1pPr>
          </a:lstStyle>
          <a:p>
            <a:pPr>
              <a:defRPr/>
            </a:pPr>
            <a:fld id="{79DDF1D3-FACB-4EC8-98B6-715BCCBFF457}" type="slidenum">
              <a:rPr lang="sv-SE"/>
              <a:pPr>
                <a:defRPr/>
              </a:pPr>
              <a:t>‹#›</a:t>
            </a:fld>
            <a:endParaRPr lang="sv-SE"/>
          </a:p>
        </p:txBody>
      </p:sp>
    </p:spTree>
    <p:extLst>
      <p:ext uri="{BB962C8B-B14F-4D97-AF65-F5344CB8AC3E}">
        <p14:creationId xmlns:p14="http://schemas.microsoft.com/office/powerpoint/2010/main" val="726904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329E618A-4ED8-4030-BB44-E0BBA9AEA887}"/>
              </a:ext>
            </a:extLst>
          </p:cNvPr>
          <p:cNvSpPr>
            <a:spLocks noGrp="1"/>
          </p:cNvSpPr>
          <p:nvPr>
            <p:ph type="dt" sz="half" idx="10"/>
          </p:nvPr>
        </p:nvSpPr>
        <p:spPr/>
        <p:txBody>
          <a:bodyPr/>
          <a:lstStyle>
            <a:lvl1pPr>
              <a:defRPr/>
            </a:lvl1pPr>
          </a:lstStyle>
          <a:p>
            <a:pPr>
              <a:defRPr/>
            </a:pPr>
            <a:fld id="{BBE1639B-F9CC-4152-9B4F-8747C8643DD7}" type="datetimeFigureOut">
              <a:rPr lang="sv-SE"/>
              <a:pPr>
                <a:defRPr/>
              </a:pPr>
              <a:t>2022-08-30</a:t>
            </a:fld>
            <a:endParaRPr lang="sv-SE"/>
          </a:p>
        </p:txBody>
      </p:sp>
      <p:sp>
        <p:nvSpPr>
          <p:cNvPr id="6" name="Platshållare för sidfot 4">
            <a:extLst>
              <a:ext uri="{FF2B5EF4-FFF2-40B4-BE49-F238E27FC236}">
                <a16:creationId xmlns:a16="http://schemas.microsoft.com/office/drawing/2014/main" id="{0E813021-0528-4E4C-8B78-78B5D34159B7}"/>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8F084FA7-284C-4958-A9F2-2764DCE06F12}"/>
              </a:ext>
            </a:extLst>
          </p:cNvPr>
          <p:cNvSpPr>
            <a:spLocks noGrp="1"/>
          </p:cNvSpPr>
          <p:nvPr>
            <p:ph type="sldNum" sz="quarter" idx="12"/>
          </p:nvPr>
        </p:nvSpPr>
        <p:spPr/>
        <p:txBody>
          <a:bodyPr/>
          <a:lstStyle>
            <a:lvl1pPr>
              <a:defRPr/>
            </a:lvl1pPr>
          </a:lstStyle>
          <a:p>
            <a:pPr>
              <a:defRPr/>
            </a:pPr>
            <a:fld id="{379A7FC7-46C5-46D6-ACE9-85F91BF36B8D}" type="slidenum">
              <a:rPr lang="sv-SE"/>
              <a:pPr>
                <a:defRPr/>
              </a:pPr>
              <a:t>‹#›</a:t>
            </a:fld>
            <a:endParaRPr lang="sv-SE"/>
          </a:p>
        </p:txBody>
      </p:sp>
    </p:spTree>
    <p:extLst>
      <p:ext uri="{BB962C8B-B14F-4D97-AF65-F5344CB8AC3E}">
        <p14:creationId xmlns:p14="http://schemas.microsoft.com/office/powerpoint/2010/main" val="2379825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EF9EF7-776C-4C94-9829-D1E05D773F5A}"/>
              </a:ext>
            </a:extLst>
          </p:cNvPr>
          <p:cNvSpPr>
            <a:spLocks noGrp="1"/>
          </p:cNvSpPr>
          <p:nvPr>
            <p:ph type="dt" sz="half" idx="10"/>
          </p:nvPr>
        </p:nvSpPr>
        <p:spPr/>
        <p:txBody>
          <a:bodyPr/>
          <a:lstStyle>
            <a:lvl1pPr>
              <a:defRPr/>
            </a:lvl1pPr>
          </a:lstStyle>
          <a:p>
            <a:pPr>
              <a:defRPr/>
            </a:pPr>
            <a:fld id="{8DEBCC32-809F-4DB1-A8F3-53026DEAC44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61F73BF-68F0-4544-84EC-65DAF17E4F69}"/>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B616798C-4202-42A1-98D7-E7700D1496D8}"/>
              </a:ext>
            </a:extLst>
          </p:cNvPr>
          <p:cNvSpPr>
            <a:spLocks noGrp="1"/>
          </p:cNvSpPr>
          <p:nvPr>
            <p:ph type="sldNum" sz="quarter" idx="12"/>
          </p:nvPr>
        </p:nvSpPr>
        <p:spPr/>
        <p:txBody>
          <a:bodyPr/>
          <a:lstStyle>
            <a:lvl1pPr>
              <a:defRPr/>
            </a:lvl1pPr>
          </a:lstStyle>
          <a:p>
            <a:pPr>
              <a:defRPr/>
            </a:pPr>
            <a:fld id="{4E4B498A-67E0-441F-946F-793507C52BF0}" type="slidenum">
              <a:rPr lang="sv-SE"/>
              <a:pPr>
                <a:defRPr/>
              </a:pPr>
              <a:t>‹#›</a:t>
            </a:fld>
            <a:endParaRPr lang="sv-SE"/>
          </a:p>
        </p:txBody>
      </p:sp>
    </p:spTree>
    <p:extLst>
      <p:ext uri="{BB962C8B-B14F-4D97-AF65-F5344CB8AC3E}">
        <p14:creationId xmlns:p14="http://schemas.microsoft.com/office/powerpoint/2010/main" val="23047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138910-9606-4B4A-905D-014FC1384187}"/>
              </a:ext>
            </a:extLst>
          </p:cNvPr>
          <p:cNvSpPr>
            <a:spLocks noGrp="1"/>
          </p:cNvSpPr>
          <p:nvPr>
            <p:ph type="dt" sz="half" idx="10"/>
          </p:nvPr>
        </p:nvSpPr>
        <p:spPr/>
        <p:txBody>
          <a:bodyPr/>
          <a:lstStyle>
            <a:lvl1pPr>
              <a:defRPr/>
            </a:lvl1pPr>
          </a:lstStyle>
          <a:p>
            <a:pPr>
              <a:defRPr/>
            </a:pPr>
            <a:fld id="{30924A82-278F-4EE4-9B91-C8AB1EB424FB}"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1CBA4C65-0A9A-4101-91FD-7CB4E48143E8}"/>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2164C98-A97A-4DE5-9DA8-F0644C7F963F}"/>
              </a:ext>
            </a:extLst>
          </p:cNvPr>
          <p:cNvSpPr>
            <a:spLocks noGrp="1"/>
          </p:cNvSpPr>
          <p:nvPr>
            <p:ph type="sldNum" sz="quarter" idx="12"/>
          </p:nvPr>
        </p:nvSpPr>
        <p:spPr/>
        <p:txBody>
          <a:bodyPr/>
          <a:lstStyle>
            <a:lvl1pPr>
              <a:defRPr/>
            </a:lvl1pPr>
          </a:lstStyle>
          <a:p>
            <a:pPr>
              <a:defRPr/>
            </a:pPr>
            <a:fld id="{3892C2BD-F103-4522-81CF-4C05F55D3D7A}" type="slidenum">
              <a:rPr lang="sv-SE"/>
              <a:pPr>
                <a:defRPr/>
              </a:pPr>
              <a:t>‹#›</a:t>
            </a:fld>
            <a:endParaRPr lang="sv-SE"/>
          </a:p>
        </p:txBody>
      </p:sp>
    </p:spTree>
    <p:extLst>
      <p:ext uri="{BB962C8B-B14F-4D97-AF65-F5344CB8AC3E}">
        <p14:creationId xmlns:p14="http://schemas.microsoft.com/office/powerpoint/2010/main" val="374624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4.jp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5.jp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6.jp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7.jp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8.jp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9.jp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20.jp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5851AF6E-3C0E-423B-A1B0-35B15A79E2D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D13B6A6B-3C33-4696-95DF-3AD4FCF29C6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ADF0A11-2EA1-4988-9E9A-EC7218486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CF9382-C249-4B31-AB51-3F21A6F47EA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21C93E9C-1080-4986-841B-F60E36512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B7F0230-5554-46A6-B057-A597006AF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0956F6E-1708-4247-BBDF-A59469E3C2F6}" type="slidenum">
              <a:rPr lang="sv-SE"/>
              <a:pPr>
                <a:defRPr/>
              </a:pPr>
              <a:t>‹#›</a:t>
            </a:fld>
            <a:endParaRPr lang="sv-SE"/>
          </a:p>
        </p:txBody>
      </p:sp>
      <p:pic>
        <p:nvPicPr>
          <p:cNvPr id="1031" name="Bildobjekt 7" descr="En bild som visar drake&#10;&#10;Automatiskt genererad beskrivning">
            <a:extLst>
              <a:ext uri="{FF2B5EF4-FFF2-40B4-BE49-F238E27FC236}">
                <a16:creationId xmlns:a16="http://schemas.microsoft.com/office/drawing/2014/main" id="{225B16A7-C4D4-41BA-B132-BE677B528E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Platshållare för rubrik 1">
            <a:extLst>
              <a:ext uri="{FF2B5EF4-FFF2-40B4-BE49-F238E27FC236}">
                <a16:creationId xmlns:a16="http://schemas.microsoft.com/office/drawing/2014/main" id="{0C55F9B4-AF58-4F55-B055-17029197445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43" name="Platshållare för text 2">
            <a:extLst>
              <a:ext uri="{FF2B5EF4-FFF2-40B4-BE49-F238E27FC236}">
                <a16:creationId xmlns:a16="http://schemas.microsoft.com/office/drawing/2014/main" id="{3FDB4381-EADC-456F-8151-3A84AD360AE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E1EE5FA-1AD4-42CA-97FC-27D1D6D75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F4EAEC-3B85-46F2-84D5-DB2A6F38908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67676A4-D48C-47A9-B96B-4E1704C12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0CABFE9-0782-4C99-8866-F59834BF2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DEF6F85-874F-4F26-9F09-EC05C7A29D59}" type="slidenum">
              <a:rPr lang="sv-SE"/>
              <a:pPr>
                <a:defRPr/>
              </a:pPr>
              <a:t>‹#›</a:t>
            </a:fld>
            <a:endParaRPr lang="sv-SE"/>
          </a:p>
        </p:txBody>
      </p:sp>
      <p:pic>
        <p:nvPicPr>
          <p:cNvPr id="10247" name="Bildobjekt 7">
            <a:extLst>
              <a:ext uri="{FF2B5EF4-FFF2-40B4-BE49-F238E27FC236}">
                <a16:creationId xmlns:a16="http://schemas.microsoft.com/office/drawing/2014/main" id="{BA209D85-ABAE-47D6-88EC-4684635ED9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Platshållare för rubrik 1">
            <a:extLst>
              <a:ext uri="{FF2B5EF4-FFF2-40B4-BE49-F238E27FC236}">
                <a16:creationId xmlns:a16="http://schemas.microsoft.com/office/drawing/2014/main" id="{0B9D08FF-18B0-45BE-88C0-E097F33941D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1267" name="Platshållare för text 2">
            <a:extLst>
              <a:ext uri="{FF2B5EF4-FFF2-40B4-BE49-F238E27FC236}">
                <a16:creationId xmlns:a16="http://schemas.microsoft.com/office/drawing/2014/main" id="{90AE39B3-104E-4367-89A0-BB55929B80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27F5E2-7A66-4875-91BF-4E8746936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D52868-B8D2-442E-84EC-41475EEEA8D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DFB11A98-7004-4AD7-A2CA-9B0F331FC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AF2C20F-6FF3-4EEB-8191-059952D15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63C4AC9-004F-4DD1-9E85-FBC32488F798}" type="slidenum">
              <a:rPr lang="sv-SE"/>
              <a:pPr>
                <a:defRPr/>
              </a:pPr>
              <a:t>‹#›</a:t>
            </a:fld>
            <a:endParaRPr lang="sv-SE"/>
          </a:p>
        </p:txBody>
      </p:sp>
      <p:pic>
        <p:nvPicPr>
          <p:cNvPr id="11271" name="Bildobjekt 7">
            <a:extLst>
              <a:ext uri="{FF2B5EF4-FFF2-40B4-BE49-F238E27FC236}">
                <a16:creationId xmlns:a16="http://schemas.microsoft.com/office/drawing/2014/main" id="{C22C0A76-FA5E-446A-B5A3-3983DBB7BC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Platshållare för rubrik 1">
            <a:extLst>
              <a:ext uri="{FF2B5EF4-FFF2-40B4-BE49-F238E27FC236}">
                <a16:creationId xmlns:a16="http://schemas.microsoft.com/office/drawing/2014/main" id="{31EABB7E-1785-440F-99D7-AC9072E838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2291" name="Platshållare för text 2">
            <a:extLst>
              <a:ext uri="{FF2B5EF4-FFF2-40B4-BE49-F238E27FC236}">
                <a16:creationId xmlns:a16="http://schemas.microsoft.com/office/drawing/2014/main" id="{D167F2C1-D254-4092-B00D-6A15BE3E73B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B796FC9-E023-4E37-9B93-A837AC2CF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57AB30-5375-44FC-BAE9-EACC7905D75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A3A5EA8-86A1-4717-8E2B-6BC93F89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4887E2DD-E67E-4132-9C3D-600CD9204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FF3C3EC-56DB-4119-BAA4-AD536DDA44BA}" type="slidenum">
              <a:rPr lang="sv-SE"/>
              <a:pPr>
                <a:defRPr/>
              </a:pPr>
              <a:t>‹#›</a:t>
            </a:fld>
            <a:endParaRPr lang="sv-SE"/>
          </a:p>
        </p:txBody>
      </p:sp>
      <p:pic>
        <p:nvPicPr>
          <p:cNvPr id="12295" name="Bildobjekt 7">
            <a:extLst>
              <a:ext uri="{FF2B5EF4-FFF2-40B4-BE49-F238E27FC236}">
                <a16:creationId xmlns:a16="http://schemas.microsoft.com/office/drawing/2014/main" id="{1FEE4089-809F-476A-B3E9-0018225235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Bildobjekt 2">
            <a:extLst>
              <a:ext uri="{FF2B5EF4-FFF2-40B4-BE49-F238E27FC236}">
                <a16:creationId xmlns:a16="http://schemas.microsoft.com/office/drawing/2014/main" id="{3FE3A855-DF1D-4871-A62A-891BE61730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Platshållare för rubrik 1">
            <a:extLst>
              <a:ext uri="{FF2B5EF4-FFF2-40B4-BE49-F238E27FC236}">
                <a16:creationId xmlns:a16="http://schemas.microsoft.com/office/drawing/2014/main" id="{BC1184C7-8FD9-4D07-86F8-9E26D03161E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3315" name="Platshållare för text 2">
            <a:extLst>
              <a:ext uri="{FF2B5EF4-FFF2-40B4-BE49-F238E27FC236}">
                <a16:creationId xmlns:a16="http://schemas.microsoft.com/office/drawing/2014/main" id="{A5100B68-696B-4E2E-BF78-6026A5AAD7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C44078C-A9E0-48F7-AA01-671A12A6D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E13CE13-371D-4574-93EA-9B3D0753D148}"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E8C7ED8-456D-4830-9700-91F95E6C5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A8C88EE-F9CD-4B3D-8623-0C3BA33DD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8EAD66-E487-41BD-B719-EBFAB572E762}" type="slidenum">
              <a:rPr lang="sv-SE"/>
              <a:pPr>
                <a:defRPr/>
              </a:pPr>
              <a:t>‹#›</a:t>
            </a:fld>
            <a:endParaRPr lang="sv-SE"/>
          </a:p>
        </p:txBody>
      </p:sp>
      <p:pic>
        <p:nvPicPr>
          <p:cNvPr id="3" name="Bildobjekt 2">
            <a:extLst>
              <a:ext uri="{FF2B5EF4-FFF2-40B4-BE49-F238E27FC236}">
                <a16:creationId xmlns:a16="http://schemas.microsoft.com/office/drawing/2014/main" id="{09EEA3FA-1649-4F1B-AF61-7EB99AE1578C}"/>
              </a:ext>
            </a:extLst>
          </p:cNvPr>
          <p:cNvPicPr>
            <a:picLocks noChangeAspect="1"/>
          </p:cNvPicPr>
          <p:nvPr userDrawn="1"/>
        </p:nvPicPr>
        <p:blipFill>
          <a:blip r:embed="rId1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10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Platshållare för rubrik 1">
            <a:extLst>
              <a:ext uri="{FF2B5EF4-FFF2-40B4-BE49-F238E27FC236}">
                <a16:creationId xmlns:a16="http://schemas.microsoft.com/office/drawing/2014/main" id="{B958E7C3-8002-4E2B-AE06-C32878D0D04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4339" name="Platshållare för text 2">
            <a:extLst>
              <a:ext uri="{FF2B5EF4-FFF2-40B4-BE49-F238E27FC236}">
                <a16:creationId xmlns:a16="http://schemas.microsoft.com/office/drawing/2014/main" id="{34DFCFDC-3E02-46D9-ABF3-4854D131C05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AACFBCC-4896-47F0-B439-AF257C4F4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67F0E6-D6E4-49DF-9E50-4A9A83F3C596}"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7E348610-2326-4A19-A074-765850AC1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D8629BF-1DD9-4A54-BE2A-C27E181B1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B4D7D5D-1BEE-49CA-9104-8A382FAB9687}" type="slidenum">
              <a:rPr lang="sv-SE"/>
              <a:pPr>
                <a:defRPr/>
              </a:pPr>
              <a:t>‹#›</a:t>
            </a:fld>
            <a:endParaRPr lang="sv-SE"/>
          </a:p>
        </p:txBody>
      </p:sp>
      <p:pic>
        <p:nvPicPr>
          <p:cNvPr id="3" name="Bildobjekt 2">
            <a:extLst>
              <a:ext uri="{FF2B5EF4-FFF2-40B4-BE49-F238E27FC236}">
                <a16:creationId xmlns:a16="http://schemas.microsoft.com/office/drawing/2014/main" id="{55A8A785-F7D8-48E4-A542-D2366DB56C81}"/>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Platshållare för rubrik 1">
            <a:extLst>
              <a:ext uri="{FF2B5EF4-FFF2-40B4-BE49-F238E27FC236}">
                <a16:creationId xmlns:a16="http://schemas.microsoft.com/office/drawing/2014/main" id="{D9E1F82D-F38F-4E47-BC91-D7505487E8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5363" name="Platshållare för text 2">
            <a:extLst>
              <a:ext uri="{FF2B5EF4-FFF2-40B4-BE49-F238E27FC236}">
                <a16:creationId xmlns:a16="http://schemas.microsoft.com/office/drawing/2014/main" id="{E71C7460-BDC8-471B-88F0-1F0A7F1802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CB54AB4-2535-4FAE-AA4D-B9794A9D9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AD594F-DF45-4F12-87C5-3A757EAB5CBD}"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DFE7CF6C-435E-4022-8394-C5A10D156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A1C412B-68E8-46AA-B33B-B1AA0B43A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533647B-9AC0-4C08-9614-EF2B9817914D}" type="slidenum">
              <a:rPr lang="sv-SE"/>
              <a:pPr>
                <a:defRPr/>
              </a:pPr>
              <a:t>‹#›</a:t>
            </a:fld>
            <a:endParaRPr lang="sv-SE"/>
          </a:p>
        </p:txBody>
      </p:sp>
      <p:pic>
        <p:nvPicPr>
          <p:cNvPr id="3" name="Bildobjekt 2">
            <a:extLst>
              <a:ext uri="{FF2B5EF4-FFF2-40B4-BE49-F238E27FC236}">
                <a16:creationId xmlns:a16="http://schemas.microsoft.com/office/drawing/2014/main" id="{AB7F7901-486A-4F92-B71E-09EB59EF676C}"/>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Platshållare för rubrik 1">
            <a:extLst>
              <a:ext uri="{FF2B5EF4-FFF2-40B4-BE49-F238E27FC236}">
                <a16:creationId xmlns:a16="http://schemas.microsoft.com/office/drawing/2014/main" id="{46D84774-F495-4E8D-8CFC-EBD36183819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6387" name="Platshållare för text 2">
            <a:extLst>
              <a:ext uri="{FF2B5EF4-FFF2-40B4-BE49-F238E27FC236}">
                <a16:creationId xmlns:a16="http://schemas.microsoft.com/office/drawing/2014/main" id="{BEFD852C-A67C-47C5-94A8-359AF96481C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58233D1-3C63-416F-847A-C79714234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BDDC1F-E1C9-436F-9C90-CA064B45EE3C}"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5D0B88FA-1033-48AA-8A20-69DE6BCD5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D610821-DBEE-44C0-AF33-527E9C5EE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C51C11D-3BF8-49F1-8CFC-F2B9B727A165}" type="slidenum">
              <a:rPr lang="sv-SE"/>
              <a:pPr>
                <a:defRPr/>
              </a:pPr>
              <a:t>‹#›</a:t>
            </a:fld>
            <a:endParaRPr lang="sv-SE"/>
          </a:p>
        </p:txBody>
      </p:sp>
      <p:pic>
        <p:nvPicPr>
          <p:cNvPr id="3" name="Bildobjekt 2">
            <a:extLst>
              <a:ext uri="{FF2B5EF4-FFF2-40B4-BE49-F238E27FC236}">
                <a16:creationId xmlns:a16="http://schemas.microsoft.com/office/drawing/2014/main" id="{30D62D07-8398-415D-A1A8-E0D9E630B28D}"/>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Platshållare för rubrik 1">
            <a:extLst>
              <a:ext uri="{FF2B5EF4-FFF2-40B4-BE49-F238E27FC236}">
                <a16:creationId xmlns:a16="http://schemas.microsoft.com/office/drawing/2014/main" id="{864672F2-66A8-4713-A76F-735122D0191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7411" name="Platshållare för text 2">
            <a:extLst>
              <a:ext uri="{FF2B5EF4-FFF2-40B4-BE49-F238E27FC236}">
                <a16:creationId xmlns:a16="http://schemas.microsoft.com/office/drawing/2014/main" id="{4C0D613F-8F62-47F7-8BE5-5D31DCB96D9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53B1CDC-95C9-420D-A8D7-BF4F789E4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E7C65C-3E64-4F92-91CA-1CF9F10D76A6}"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71CA78D-BB68-4E61-BA0F-D7B18339C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EE1E04-B150-4AB8-8BF4-40678E64B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F33DDD4-6A20-408A-AF3A-93BECF42C1C0}" type="slidenum">
              <a:rPr lang="sv-SE"/>
              <a:pPr>
                <a:defRPr/>
              </a:pPr>
              <a:t>‹#›</a:t>
            </a:fld>
            <a:endParaRPr lang="sv-SE"/>
          </a:p>
        </p:txBody>
      </p:sp>
      <p:pic>
        <p:nvPicPr>
          <p:cNvPr id="3" name="Bildobjekt 2">
            <a:extLst>
              <a:ext uri="{FF2B5EF4-FFF2-40B4-BE49-F238E27FC236}">
                <a16:creationId xmlns:a16="http://schemas.microsoft.com/office/drawing/2014/main" id="{11FCE95F-CE71-4FDF-9854-ECE422B6D5AB}"/>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Platshållare för rubrik 1">
            <a:extLst>
              <a:ext uri="{FF2B5EF4-FFF2-40B4-BE49-F238E27FC236}">
                <a16:creationId xmlns:a16="http://schemas.microsoft.com/office/drawing/2014/main" id="{B13BAFDA-9261-4B80-8016-E91A2EE442B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8435" name="Platshållare för text 2">
            <a:extLst>
              <a:ext uri="{FF2B5EF4-FFF2-40B4-BE49-F238E27FC236}">
                <a16:creationId xmlns:a16="http://schemas.microsoft.com/office/drawing/2014/main" id="{2BF4C8FF-8E8C-44D1-8416-A6193B4AEB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992A8D8E-018A-481F-BA69-B957F7B6A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4C0F68-7F1B-48FB-BA53-31FC93D7AB39}"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1FB33702-7C10-460D-8BFB-B149F4D6E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501B1420-0825-47C5-BAA4-5EE0E8C14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479C2B3-595D-40B9-A53A-EAF878D8B926}" type="slidenum">
              <a:rPr lang="sv-SE"/>
              <a:pPr>
                <a:defRPr/>
              </a:pPr>
              <a:t>‹#›</a:t>
            </a:fld>
            <a:endParaRPr lang="sv-SE"/>
          </a:p>
        </p:txBody>
      </p:sp>
      <p:pic>
        <p:nvPicPr>
          <p:cNvPr id="3" name="Bildobjekt 2">
            <a:extLst>
              <a:ext uri="{FF2B5EF4-FFF2-40B4-BE49-F238E27FC236}">
                <a16:creationId xmlns:a16="http://schemas.microsoft.com/office/drawing/2014/main" id="{CA98550E-76A5-4145-9908-34DCA0E5E508}"/>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Platshållare för rubrik 1">
            <a:extLst>
              <a:ext uri="{FF2B5EF4-FFF2-40B4-BE49-F238E27FC236}">
                <a16:creationId xmlns:a16="http://schemas.microsoft.com/office/drawing/2014/main" id="{7D5C664B-2E31-42C8-8869-D1F94AFA87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9459" name="Platshållare för text 2">
            <a:extLst>
              <a:ext uri="{FF2B5EF4-FFF2-40B4-BE49-F238E27FC236}">
                <a16:creationId xmlns:a16="http://schemas.microsoft.com/office/drawing/2014/main" id="{A15A8DCE-F764-4FBD-8FEE-E99E4CE32A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D15DE4B4-CA65-420B-AE9C-6ACC8AE1A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F728501-C85B-4DA0-B1F0-B02DC76E8F4E}"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E6B018E6-91BC-4A7D-8428-086D31F09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F88D5CC-A77E-4262-B94C-1E262B7AF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3CD44D-2AD5-4482-ACE5-93EAEAD7FA76}" type="slidenum">
              <a:rPr lang="sv-SE"/>
              <a:pPr>
                <a:defRPr/>
              </a:pPr>
              <a:t>‹#›</a:t>
            </a:fld>
            <a:endParaRPr lang="sv-SE"/>
          </a:p>
        </p:txBody>
      </p:sp>
      <p:pic>
        <p:nvPicPr>
          <p:cNvPr id="3" name="Bildobjekt 2">
            <a:extLst>
              <a:ext uri="{FF2B5EF4-FFF2-40B4-BE49-F238E27FC236}">
                <a16:creationId xmlns:a16="http://schemas.microsoft.com/office/drawing/2014/main" id="{DA059A2D-E0B5-4553-95DC-69F8F4A93293}"/>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90A45592-A916-41A8-B3EC-E167510B023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51" name="Platshållare för text 2">
            <a:extLst>
              <a:ext uri="{FF2B5EF4-FFF2-40B4-BE49-F238E27FC236}">
                <a16:creationId xmlns:a16="http://schemas.microsoft.com/office/drawing/2014/main" id="{EDC3AE06-D1D2-4EB0-BEF6-E6BE40A5FA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055E8DEF-FA5D-47BF-9514-730ABB200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59DF6A-745B-4A5D-A55D-D7C9ACA6E392}"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44600ED-3058-4961-84A4-A955F42C8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267650A9-09A9-4774-9227-2B7B109CB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ECEF68-D42E-45DF-ABE0-6A106550E4AE}" type="slidenum">
              <a:rPr lang="sv-SE"/>
              <a:pPr>
                <a:defRPr/>
              </a:pPr>
              <a:t>‹#›</a:t>
            </a:fld>
            <a:endParaRPr lang="sv-SE"/>
          </a:p>
        </p:txBody>
      </p:sp>
      <p:pic>
        <p:nvPicPr>
          <p:cNvPr id="2055" name="Bildobjekt 7">
            <a:extLst>
              <a:ext uri="{FF2B5EF4-FFF2-40B4-BE49-F238E27FC236}">
                <a16:creationId xmlns:a16="http://schemas.microsoft.com/office/drawing/2014/main" id="{2F9FBF7E-6875-496C-BBB4-8334F675B1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Platshållare för rubrik 1">
            <a:extLst>
              <a:ext uri="{FF2B5EF4-FFF2-40B4-BE49-F238E27FC236}">
                <a16:creationId xmlns:a16="http://schemas.microsoft.com/office/drawing/2014/main" id="{7050CEC6-D282-4F80-8179-081F5886A61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483" name="Platshållare för text 2">
            <a:extLst>
              <a:ext uri="{FF2B5EF4-FFF2-40B4-BE49-F238E27FC236}">
                <a16:creationId xmlns:a16="http://schemas.microsoft.com/office/drawing/2014/main" id="{B7679628-A819-43D1-9D64-445F01C7B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A22779D-667A-437D-9B5A-988BCBD56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CF22AB-759E-40A4-8282-ECD973A5EC72}"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422549B4-561B-42F3-AAA0-CE2DCAB9B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C2B55DE-561F-485C-9AA1-D570A437B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61F984C-C9B6-48EE-9753-C0E5F83E9379}" type="slidenum">
              <a:rPr lang="sv-SE"/>
              <a:pPr>
                <a:defRPr/>
              </a:pPr>
              <a:t>‹#›</a:t>
            </a:fld>
            <a:endParaRPr lang="sv-SE"/>
          </a:p>
        </p:txBody>
      </p:sp>
      <p:pic>
        <p:nvPicPr>
          <p:cNvPr id="3" name="Bildobjekt 2">
            <a:extLst>
              <a:ext uri="{FF2B5EF4-FFF2-40B4-BE49-F238E27FC236}">
                <a16:creationId xmlns:a16="http://schemas.microsoft.com/office/drawing/2014/main" id="{7F1AB967-1FC7-4C25-8080-A64FD226ED16}"/>
              </a:ext>
            </a:extLst>
          </p:cNvPr>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Platshållare för rubrik 1">
            <a:extLst>
              <a:ext uri="{FF2B5EF4-FFF2-40B4-BE49-F238E27FC236}">
                <a16:creationId xmlns:a16="http://schemas.microsoft.com/office/drawing/2014/main" id="{704D17B7-06F1-4858-94D0-3726DD7D5AB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3075" name="Platshållare för text 2">
            <a:extLst>
              <a:ext uri="{FF2B5EF4-FFF2-40B4-BE49-F238E27FC236}">
                <a16:creationId xmlns:a16="http://schemas.microsoft.com/office/drawing/2014/main" id="{06AFA7CB-30DE-42E7-9AB3-9E707BAB5A7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3082BC0C-09B1-4EE9-9214-FFC350BFE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7522DB-20ED-4D9C-A9F1-E98892415C9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D95DAD3D-1437-45BB-A3BB-C6B9B807D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61982A01-91B3-4017-A6E0-77B0C00A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7F32808-2582-45F8-B5F1-14F7D144FDE2}" type="slidenum">
              <a:rPr lang="sv-SE"/>
              <a:pPr>
                <a:defRPr/>
              </a:pPr>
              <a:t>‹#›</a:t>
            </a:fld>
            <a:endParaRPr lang="sv-SE"/>
          </a:p>
        </p:txBody>
      </p:sp>
      <p:pic>
        <p:nvPicPr>
          <p:cNvPr id="3079" name="Bildobjekt 7">
            <a:extLst>
              <a:ext uri="{FF2B5EF4-FFF2-40B4-BE49-F238E27FC236}">
                <a16:creationId xmlns:a16="http://schemas.microsoft.com/office/drawing/2014/main" id="{CAF756DC-6FAA-4B89-B642-75635173F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Platshållare för rubrik 1">
            <a:extLst>
              <a:ext uri="{FF2B5EF4-FFF2-40B4-BE49-F238E27FC236}">
                <a16:creationId xmlns:a16="http://schemas.microsoft.com/office/drawing/2014/main" id="{0B6EF435-8DCE-41D5-8173-7710EB3423E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4099" name="Platshållare för text 2">
            <a:extLst>
              <a:ext uri="{FF2B5EF4-FFF2-40B4-BE49-F238E27FC236}">
                <a16:creationId xmlns:a16="http://schemas.microsoft.com/office/drawing/2014/main" id="{6B7D1C81-5AF4-4EFB-9AF7-A77511787AF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C8183FD8-A03D-420B-BBA8-E6BFCB890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822FF4D-2BF6-42F6-940F-F14E3FF92C97}"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D4EDB9F7-B24B-4951-A523-18609CE8C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E851F1A9-5D27-41F6-BE97-3AA23468E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794B8F7-4763-42CA-A89E-B21D0228EE72}" type="slidenum">
              <a:rPr lang="sv-SE"/>
              <a:pPr>
                <a:defRPr/>
              </a:pPr>
              <a:t>‹#›</a:t>
            </a:fld>
            <a:endParaRPr lang="sv-SE"/>
          </a:p>
        </p:txBody>
      </p:sp>
      <p:pic>
        <p:nvPicPr>
          <p:cNvPr id="4103" name="Bildobjekt 7">
            <a:extLst>
              <a:ext uri="{FF2B5EF4-FFF2-40B4-BE49-F238E27FC236}">
                <a16:creationId xmlns:a16="http://schemas.microsoft.com/office/drawing/2014/main" id="{9F7D5549-CCBF-4B11-81AE-44E530E769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Platshållare för rubrik 1">
            <a:extLst>
              <a:ext uri="{FF2B5EF4-FFF2-40B4-BE49-F238E27FC236}">
                <a16:creationId xmlns:a16="http://schemas.microsoft.com/office/drawing/2014/main" id="{7CFF76A5-528D-4F9E-9512-BC5746AA59F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5123" name="Platshållare för text 2">
            <a:extLst>
              <a:ext uri="{FF2B5EF4-FFF2-40B4-BE49-F238E27FC236}">
                <a16:creationId xmlns:a16="http://schemas.microsoft.com/office/drawing/2014/main" id="{C1D09C4C-2677-4E83-B480-9291B9C96D8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8C42CB8-ADC3-4A0F-8873-BCDD95545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9E3C9E-6085-405E-A4EA-EC7FE604F06A}"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E993DBC4-7A48-49DC-880F-EA8DF4C35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3B891E9D-FFA4-4442-8175-1273AC03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BBA6766-6D98-430A-8DF8-29D5D1770CDD}" type="slidenum">
              <a:rPr lang="sv-SE"/>
              <a:pPr>
                <a:defRPr/>
              </a:pPr>
              <a:t>‹#›</a:t>
            </a:fld>
            <a:endParaRPr lang="sv-SE"/>
          </a:p>
        </p:txBody>
      </p:sp>
      <p:pic>
        <p:nvPicPr>
          <p:cNvPr id="5127" name="Bildobjekt 7">
            <a:extLst>
              <a:ext uri="{FF2B5EF4-FFF2-40B4-BE49-F238E27FC236}">
                <a16:creationId xmlns:a16="http://schemas.microsoft.com/office/drawing/2014/main" id="{D67E96CB-603A-474B-9D3E-AE2203D348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Platshållare för rubrik 1">
            <a:extLst>
              <a:ext uri="{FF2B5EF4-FFF2-40B4-BE49-F238E27FC236}">
                <a16:creationId xmlns:a16="http://schemas.microsoft.com/office/drawing/2014/main" id="{49CEFAC6-C181-4A03-BD84-012D91EE6B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6147" name="Platshållare för text 2">
            <a:extLst>
              <a:ext uri="{FF2B5EF4-FFF2-40B4-BE49-F238E27FC236}">
                <a16:creationId xmlns:a16="http://schemas.microsoft.com/office/drawing/2014/main" id="{DC3D2116-0235-4672-B6FF-37B96B758CF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A25B851A-5159-40A2-9D0F-8C249D320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AD3390C-A6C9-4B98-9D42-C856650F5AE4}"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25F80F25-ED9B-4E40-B1A2-26BFD7767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064878D4-C74D-4610-85DC-0BF0F4115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0A1D3B8-1F76-4C76-9DDF-B295CA464F3B}" type="slidenum">
              <a:rPr lang="sv-SE"/>
              <a:pPr>
                <a:defRPr/>
              </a:pPr>
              <a:t>‹#›</a:t>
            </a:fld>
            <a:endParaRPr lang="sv-SE"/>
          </a:p>
        </p:txBody>
      </p:sp>
      <p:pic>
        <p:nvPicPr>
          <p:cNvPr id="6151" name="Bildobjekt 7">
            <a:extLst>
              <a:ext uri="{FF2B5EF4-FFF2-40B4-BE49-F238E27FC236}">
                <a16:creationId xmlns:a16="http://schemas.microsoft.com/office/drawing/2014/main" id="{22734017-3BD5-4765-B59A-ADB48247A9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Platshållare för rubrik 1">
            <a:extLst>
              <a:ext uri="{FF2B5EF4-FFF2-40B4-BE49-F238E27FC236}">
                <a16:creationId xmlns:a16="http://schemas.microsoft.com/office/drawing/2014/main" id="{E4C93199-F752-4879-98D3-9D20F69DC8E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7171" name="Platshållare för text 2">
            <a:extLst>
              <a:ext uri="{FF2B5EF4-FFF2-40B4-BE49-F238E27FC236}">
                <a16:creationId xmlns:a16="http://schemas.microsoft.com/office/drawing/2014/main" id="{FEAE0437-4326-41D3-99C2-385A88BEAA0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FAE43300-76C7-42AC-8075-7365CEA62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5F5A4F-A925-4A3C-B3F8-A731B03E22CF}"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C1121476-2255-4DA9-BC42-EEF1344DE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CB4049E-B1EA-449A-8642-7A5DF5CF2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A0871D-B2E8-4E8F-BEDB-439AA5F9C046}" type="slidenum">
              <a:rPr lang="sv-SE"/>
              <a:pPr>
                <a:defRPr/>
              </a:pPr>
              <a:t>‹#›</a:t>
            </a:fld>
            <a:endParaRPr lang="sv-SE"/>
          </a:p>
        </p:txBody>
      </p:sp>
      <p:pic>
        <p:nvPicPr>
          <p:cNvPr id="7175" name="Bildobjekt 7">
            <a:extLst>
              <a:ext uri="{FF2B5EF4-FFF2-40B4-BE49-F238E27FC236}">
                <a16:creationId xmlns:a16="http://schemas.microsoft.com/office/drawing/2014/main" id="{25901B07-CA77-4E34-9BFE-1B1888D985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Platshållare för rubrik 1">
            <a:extLst>
              <a:ext uri="{FF2B5EF4-FFF2-40B4-BE49-F238E27FC236}">
                <a16:creationId xmlns:a16="http://schemas.microsoft.com/office/drawing/2014/main" id="{29CA00A3-F320-4302-8F87-95B1DB97B87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8195" name="Platshållare för text 2">
            <a:extLst>
              <a:ext uri="{FF2B5EF4-FFF2-40B4-BE49-F238E27FC236}">
                <a16:creationId xmlns:a16="http://schemas.microsoft.com/office/drawing/2014/main" id="{A853CE84-0A30-48BE-B147-296DC1D7DA5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81826D41-DA5C-4626-8B66-F38B64850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8919086-7B55-448B-A7D5-42DFE512C110}"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FB539A21-009D-41EF-8F08-77A254BEE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BE19A03-B12F-4325-8D1C-D457D80E0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F230EB4-35CB-4381-B447-F0DA7247803C}" type="slidenum">
              <a:rPr lang="sv-SE"/>
              <a:pPr>
                <a:defRPr/>
              </a:pPr>
              <a:t>‹#›</a:t>
            </a:fld>
            <a:endParaRPr lang="sv-SE"/>
          </a:p>
        </p:txBody>
      </p:sp>
      <p:pic>
        <p:nvPicPr>
          <p:cNvPr id="8199" name="Bildobjekt 7">
            <a:extLst>
              <a:ext uri="{FF2B5EF4-FFF2-40B4-BE49-F238E27FC236}">
                <a16:creationId xmlns:a16="http://schemas.microsoft.com/office/drawing/2014/main" id="{B8BCF909-869A-4E43-9F31-AD224BCAD7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Platshållare för rubrik 1">
            <a:extLst>
              <a:ext uri="{FF2B5EF4-FFF2-40B4-BE49-F238E27FC236}">
                <a16:creationId xmlns:a16="http://schemas.microsoft.com/office/drawing/2014/main" id="{272F82C5-51C6-4F68-A474-5131B1F2F2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9219" name="Platshållare för text 2">
            <a:extLst>
              <a:ext uri="{FF2B5EF4-FFF2-40B4-BE49-F238E27FC236}">
                <a16:creationId xmlns:a16="http://schemas.microsoft.com/office/drawing/2014/main" id="{1BE10CA1-5AC9-4E56-8173-4F72718000B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5E9FEF4-3431-4D9E-80FE-12AF75113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C59135A-2841-433D-9F72-0C0337A0DFE6}" type="datetimeFigureOut">
              <a:rPr lang="sv-SE"/>
              <a:pPr>
                <a:defRPr/>
              </a:pPr>
              <a:t>2022-08-30</a:t>
            </a:fld>
            <a:endParaRPr lang="sv-SE"/>
          </a:p>
        </p:txBody>
      </p:sp>
      <p:sp>
        <p:nvSpPr>
          <p:cNvPr id="5" name="Platshållare för sidfot 4">
            <a:extLst>
              <a:ext uri="{FF2B5EF4-FFF2-40B4-BE49-F238E27FC236}">
                <a16:creationId xmlns:a16="http://schemas.microsoft.com/office/drawing/2014/main" id="{D9E8D19E-5FAF-48FF-831E-045318DD1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88CE2318-D6A3-4EB4-9126-4D99F353C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12B5DE2-5039-4970-99A5-E69B8A01BE39}" type="slidenum">
              <a:rPr lang="sv-SE"/>
              <a:pPr>
                <a:defRPr/>
              </a:pPr>
              <a:t>‹#›</a:t>
            </a:fld>
            <a:endParaRPr lang="sv-SE"/>
          </a:p>
        </p:txBody>
      </p:sp>
      <p:pic>
        <p:nvPicPr>
          <p:cNvPr id="9223" name="Bildobjekt 7">
            <a:extLst>
              <a:ext uri="{FF2B5EF4-FFF2-40B4-BE49-F238E27FC236}">
                <a16:creationId xmlns:a16="http://schemas.microsoft.com/office/drawing/2014/main" id="{4E1DE47F-FE61-434F-819D-2B0D7536B7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image" Target="../media/image26.jpeg"/><Relationship Id="rId1" Type="http://schemas.openxmlformats.org/officeDocument/2006/relationships/slideLayout" Target="../slideLayouts/slideLayout1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image" Target="../media/image26.jpeg"/><Relationship Id="rId1" Type="http://schemas.openxmlformats.org/officeDocument/2006/relationships/slideLayout" Target="../slideLayouts/slideLayout14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4.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orrbotniabanan knyter ihop norra Sverige med världen - Skellefteå kommun">
            <a:extLst>
              <a:ext uri="{FF2B5EF4-FFF2-40B4-BE49-F238E27FC236}">
                <a16:creationId xmlns:a16="http://schemas.microsoft.com/office/drawing/2014/main" id="{7C097C67-DDD4-EB35-B822-DE489F45183A}"/>
              </a:ext>
            </a:extLst>
          </p:cNvPr>
          <p:cNvPicPr>
            <a:picLocks noChangeAspect="1" noChangeArrowheads="1"/>
          </p:cNvPicPr>
          <p:nvPr/>
        </p:nvPicPr>
        <p:blipFill>
          <a:blip r:embed="rId2">
            <a:clrChange>
              <a:clrFrom>
                <a:srgbClr val="D9EFFC"/>
              </a:clrFrom>
              <a:clrTo>
                <a:srgbClr val="D9EFFC">
                  <a:alpha val="0"/>
                </a:srgbClr>
              </a:clrTo>
            </a:clrChange>
            <a:extLst>
              <a:ext uri="{28A0092B-C50C-407E-A947-70E740481C1C}">
                <a14:useLocalDpi xmlns:a14="http://schemas.microsoft.com/office/drawing/2010/main" val="0"/>
              </a:ext>
            </a:extLst>
          </a:blip>
          <a:srcRect/>
          <a:stretch>
            <a:fillRect/>
          </a:stretch>
        </p:blipFill>
        <p:spPr bwMode="auto">
          <a:xfrm>
            <a:off x="0" y="495301"/>
            <a:ext cx="12192000" cy="5857874"/>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4">
            <a:extLst>
              <a:ext uri="{FF2B5EF4-FFF2-40B4-BE49-F238E27FC236}">
                <a16:creationId xmlns:a16="http://schemas.microsoft.com/office/drawing/2014/main" id="{6689A58B-4938-34A2-D5E1-2F39609E5459}"/>
              </a:ext>
            </a:extLst>
          </p:cNvPr>
          <p:cNvSpPr txBox="1">
            <a:spLocks/>
          </p:cNvSpPr>
          <p:nvPr/>
        </p:nvSpPr>
        <p:spPr bwMode="auto">
          <a:xfrm>
            <a:off x="0" y="623888"/>
            <a:ext cx="12192000" cy="14700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tx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0"/>
              </a:defRPr>
            </a:lvl9pPr>
          </a:lstStyle>
          <a:p>
            <a:pPr algn="ctr"/>
            <a:r>
              <a:rPr lang="sv-SE" sz="8000" dirty="0">
                <a:solidFill>
                  <a:schemeClr val="accent1">
                    <a:lumMod val="75000"/>
                  </a:schemeClr>
                </a:solidFill>
              </a:rPr>
              <a:t>Norrbotniabanan</a:t>
            </a:r>
            <a:br>
              <a:rPr lang="sv-SE" dirty="0">
                <a:solidFill>
                  <a:schemeClr val="accent1">
                    <a:lumMod val="75000"/>
                  </a:schemeClr>
                </a:solidFill>
              </a:rPr>
            </a:br>
            <a:endParaRPr lang="sv-SE" dirty="0">
              <a:solidFill>
                <a:schemeClr val="accent1">
                  <a:lumMod val="75000"/>
                </a:schemeClr>
              </a:solidFill>
            </a:endParaRPr>
          </a:p>
        </p:txBody>
      </p:sp>
      <p:sp>
        <p:nvSpPr>
          <p:cNvPr id="10" name="Ellips 9">
            <a:extLst>
              <a:ext uri="{FF2B5EF4-FFF2-40B4-BE49-F238E27FC236}">
                <a16:creationId xmlns:a16="http://schemas.microsoft.com/office/drawing/2014/main" id="{05959BFB-9607-C12B-C002-93D10C7612EB}"/>
              </a:ext>
            </a:extLst>
          </p:cNvPr>
          <p:cNvSpPr/>
          <p:nvPr/>
        </p:nvSpPr>
        <p:spPr>
          <a:xfrm>
            <a:off x="7696200" y="1295400"/>
            <a:ext cx="1857375" cy="646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FCB3F01D-9994-47E1-AE6D-F33994459F98}"/>
              </a:ext>
            </a:extLst>
          </p:cNvPr>
          <p:cNvSpPr/>
          <p:nvPr/>
        </p:nvSpPr>
        <p:spPr>
          <a:xfrm>
            <a:off x="5033962" y="1950244"/>
            <a:ext cx="1857375" cy="646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Underrubrik 5">
            <a:extLst>
              <a:ext uri="{FF2B5EF4-FFF2-40B4-BE49-F238E27FC236}">
                <a16:creationId xmlns:a16="http://schemas.microsoft.com/office/drawing/2014/main" id="{6D6D65D3-625A-CE79-0492-B6AFE9282789}"/>
              </a:ext>
            </a:extLst>
          </p:cNvPr>
          <p:cNvSpPr txBox="1">
            <a:spLocks/>
          </p:cNvSpPr>
          <p:nvPr/>
        </p:nvSpPr>
        <p:spPr bwMode="auto">
          <a:xfrm>
            <a:off x="0" y="2379662"/>
            <a:ext cx="121920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dirty="0">
                <a:latin typeface="Gill Sans MT"/>
                <a:cs typeface="Gill Sans MT"/>
              </a:rPr>
              <a:t>Staffan Lundberg</a:t>
            </a:r>
            <a:br>
              <a:rPr lang="sv-SE" dirty="0">
                <a:latin typeface="Gill Sans MT"/>
                <a:cs typeface="Gill Sans MT"/>
              </a:rPr>
            </a:br>
            <a:r>
              <a:rPr lang="sv-SE" sz="1800" dirty="0">
                <a:latin typeface="Gill Sans MT"/>
                <a:cs typeface="Gill Sans MT"/>
              </a:rPr>
              <a:t>Piteå kommuns samordnare för Norrbotniabanan</a:t>
            </a:r>
            <a:endParaRPr lang="sv-SE" dirty="0">
              <a:latin typeface="Gill Sans MT"/>
              <a:cs typeface="Gill Sans MT"/>
            </a:endParaRPr>
          </a:p>
        </p:txBody>
      </p:sp>
      <p:sp>
        <p:nvSpPr>
          <p:cNvPr id="9" name="Rubrik 4">
            <a:extLst>
              <a:ext uri="{FF2B5EF4-FFF2-40B4-BE49-F238E27FC236}">
                <a16:creationId xmlns:a16="http://schemas.microsoft.com/office/drawing/2014/main" id="{1FF52C8B-5CE1-47CF-09ED-229937452FBF}"/>
              </a:ext>
            </a:extLst>
          </p:cNvPr>
          <p:cNvSpPr txBox="1">
            <a:spLocks/>
          </p:cNvSpPr>
          <p:nvPr/>
        </p:nvSpPr>
        <p:spPr>
          <a:xfrm>
            <a:off x="1819246" y="642937"/>
            <a:ext cx="8286808" cy="147002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7500" lnSpcReduction="10000"/>
          </a:bodyPr>
          <a:lstStyle>
            <a:lvl1pPr algn="ctr" defTabSz="914400" rtl="0" eaLnBrk="1" latinLnBrk="0" hangingPunct="1">
              <a:spcBef>
                <a:spcPct val="0"/>
              </a:spcBef>
              <a:buNone/>
              <a:defRPr sz="4800" b="1" kern="1200">
                <a:solidFill>
                  <a:schemeClr val="tx1"/>
                </a:solidFill>
                <a:latin typeface="Gill Sans MT" pitchFamily="34" charset="0"/>
                <a:ea typeface="+mj-ea"/>
                <a:cs typeface="+mj-cs"/>
              </a:defRPr>
            </a:lvl1pPr>
          </a:lstStyle>
          <a:p>
            <a:br>
              <a:rPr lang="sv-SE" dirty="0">
                <a:solidFill>
                  <a:schemeClr val="accent1">
                    <a:lumMod val="75000"/>
                  </a:schemeClr>
                </a:solidFill>
              </a:rPr>
            </a:br>
            <a:r>
              <a:rPr lang="sv-SE" b="0" dirty="0">
                <a:solidFill>
                  <a:schemeClr val="accent1">
                    <a:lumMod val="75000"/>
                  </a:schemeClr>
                </a:solidFill>
              </a:rPr>
              <a:t>– vi närmar oss Piteå</a:t>
            </a:r>
          </a:p>
        </p:txBody>
      </p:sp>
    </p:spTree>
    <p:extLst>
      <p:ext uri="{BB962C8B-B14F-4D97-AF65-F5344CB8AC3E}">
        <p14:creationId xmlns:p14="http://schemas.microsoft.com/office/powerpoint/2010/main" val="183760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re mil rustad järnväg för en miljard">
            <a:extLst>
              <a:ext uri="{FF2B5EF4-FFF2-40B4-BE49-F238E27FC236}">
                <a16:creationId xmlns:a16="http://schemas.microsoft.com/office/drawing/2014/main" id="{C02B0369-CAA0-18A6-686D-8FC0F21FC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4000"/>
          <a:stretch/>
        </p:blipFill>
        <p:spPr bwMode="auto">
          <a:xfrm>
            <a:off x="0" y="3250427"/>
            <a:ext cx="12192000" cy="32504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810F0959-7E7C-2276-8DA2-88499841FA26}"/>
              </a:ext>
            </a:extLst>
          </p:cNvPr>
          <p:cNvSpPr>
            <a:spLocks noGrp="1"/>
          </p:cNvSpPr>
          <p:nvPr>
            <p:ph sz="quarter" idx="10"/>
          </p:nvPr>
        </p:nvSpPr>
        <p:spPr>
          <a:xfrm>
            <a:off x="1558925" y="1844675"/>
            <a:ext cx="10309225" cy="3438714"/>
          </a:xfrm>
        </p:spPr>
        <p:txBody>
          <a:bodyPr>
            <a:normAutofit/>
          </a:bodyPr>
          <a:lstStyle/>
          <a:p>
            <a:pPr marL="0" indent="0">
              <a:lnSpc>
                <a:spcPct val="120000"/>
              </a:lnSpc>
              <a:buNone/>
            </a:pPr>
            <a:r>
              <a:rPr lang="sv-SE" sz="2400" b="0" i="0" dirty="0">
                <a:solidFill>
                  <a:srgbClr val="212529"/>
                </a:solidFill>
                <a:effectLst/>
                <a:latin typeface="+mn-lt"/>
              </a:rPr>
              <a:t>Med Norrbotniabanan halveras restiderna och avstånden krymper. Det gör det möjligt att nå en större arbetsmarknad från den plats där man väljer att bo. Banan knyter också samman universitet och utbildningsorter i regionen så att studenter får fler valmöjligheter, utan att behöva flytta. Det ger i sin tur nya möjligheter </a:t>
            </a:r>
            <a:br>
              <a:rPr lang="sv-SE" sz="2400" b="0" i="0" dirty="0">
                <a:solidFill>
                  <a:srgbClr val="212529"/>
                </a:solidFill>
                <a:effectLst/>
                <a:latin typeface="+mn-lt"/>
              </a:rPr>
            </a:br>
            <a:r>
              <a:rPr lang="sv-SE" sz="2400" b="0" i="0" dirty="0">
                <a:solidFill>
                  <a:srgbClr val="212529"/>
                </a:solidFill>
                <a:effectLst/>
                <a:latin typeface="+mn-lt"/>
              </a:rPr>
              <a:t>för näringslivets utveckling och bidrar till en attraktiv och växande region.</a:t>
            </a:r>
            <a:endParaRPr lang="sv-SE" sz="2400" dirty="0">
              <a:solidFill>
                <a:srgbClr val="212529"/>
              </a:solidFill>
              <a:latin typeface="+mn-lt"/>
            </a:endParaRPr>
          </a:p>
        </p:txBody>
      </p:sp>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1558925" y="624108"/>
            <a:ext cx="9007459" cy="590314"/>
          </a:xfrm>
        </p:spPr>
        <p:txBody>
          <a:bodyPr anchor="t">
            <a:noAutofit/>
          </a:bodyPr>
          <a:lstStyle/>
          <a:p>
            <a:r>
              <a:rPr lang="sv-SE" sz="4000" dirty="0">
                <a:solidFill>
                  <a:srgbClr val="212529"/>
                </a:solidFill>
                <a:latin typeface="+mj-lt"/>
              </a:rPr>
              <a:t>Kraftigt minskade restider</a:t>
            </a: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endParaRPr lang="sv-SE" sz="3200" dirty="0"/>
          </a:p>
        </p:txBody>
      </p:sp>
      <p:sp>
        <p:nvSpPr>
          <p:cNvPr id="4" name="Platshållare för text 3">
            <a:extLst>
              <a:ext uri="{FF2B5EF4-FFF2-40B4-BE49-F238E27FC236}">
                <a16:creationId xmlns:a16="http://schemas.microsoft.com/office/drawing/2014/main" id="{3B55FA4A-7CA8-3443-7CD9-BB6C68BE5D67}"/>
              </a:ext>
            </a:extLst>
          </p:cNvPr>
          <p:cNvSpPr>
            <a:spLocks noGrp="1"/>
          </p:cNvSpPr>
          <p:nvPr>
            <p:ph type="body" sz="quarter" idx="4294967295"/>
          </p:nvPr>
        </p:nvSpPr>
        <p:spPr>
          <a:xfrm>
            <a:off x="7310447" y="6357958"/>
            <a:ext cx="2643187" cy="285750"/>
          </a:xfrm>
        </p:spPr>
        <p:txBody>
          <a:bodyPr>
            <a:normAutofit fontScale="55000" lnSpcReduction="20000"/>
          </a:bodyPr>
          <a:lstStyle/>
          <a:p>
            <a:endParaRPr lang="sv-SE"/>
          </a:p>
        </p:txBody>
      </p:sp>
    </p:spTree>
    <p:extLst>
      <p:ext uri="{BB962C8B-B14F-4D97-AF65-F5344CB8AC3E}">
        <p14:creationId xmlns:p14="http://schemas.microsoft.com/office/powerpoint/2010/main" val="17526827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re mil rustad järnväg för en miljard">
            <a:extLst>
              <a:ext uri="{FF2B5EF4-FFF2-40B4-BE49-F238E27FC236}">
                <a16:creationId xmlns:a16="http://schemas.microsoft.com/office/drawing/2014/main" id="{D8775AA8-6F23-AAD4-B2E5-41F00884E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4000"/>
          <a:stretch/>
        </p:blipFill>
        <p:spPr bwMode="auto">
          <a:xfrm>
            <a:off x="0" y="3250427"/>
            <a:ext cx="12192000" cy="32504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810F0959-7E7C-2276-8DA2-88499841FA26}"/>
              </a:ext>
            </a:extLst>
          </p:cNvPr>
          <p:cNvSpPr>
            <a:spLocks noGrp="1"/>
          </p:cNvSpPr>
          <p:nvPr>
            <p:ph sz="quarter" idx="10"/>
          </p:nvPr>
        </p:nvSpPr>
        <p:spPr>
          <a:xfrm>
            <a:off x="1558925" y="1834659"/>
            <a:ext cx="10236835" cy="3438714"/>
          </a:xfrm>
        </p:spPr>
        <p:txBody>
          <a:bodyPr>
            <a:normAutofit/>
          </a:bodyPr>
          <a:lstStyle/>
          <a:p>
            <a:pPr marL="0" indent="0">
              <a:lnSpc>
                <a:spcPct val="120000"/>
              </a:lnSpc>
              <a:buNone/>
            </a:pPr>
            <a:r>
              <a:rPr lang="sv-SE" sz="2800" b="0" i="0" dirty="0">
                <a:solidFill>
                  <a:srgbClr val="212529"/>
                </a:solidFill>
                <a:effectLst/>
                <a:latin typeface="+mn-lt"/>
              </a:rPr>
              <a:t>Tåg är ett bekvämt sätt att resa. Med Norrbotniabanan blir det möjligt att använda restiden till vad du vill, vare sig det är att få viktiga saker gjorda, att umgås med dem du reser med, eller att bara vila. Och så är det förstås också ett väldigt säkert sätt att färdas.</a:t>
            </a:r>
            <a:endParaRPr lang="sv-SE" sz="2800" dirty="0">
              <a:solidFill>
                <a:srgbClr val="212529"/>
              </a:solidFill>
              <a:latin typeface="+mn-lt"/>
            </a:endParaRPr>
          </a:p>
        </p:txBody>
      </p:sp>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1558925" y="616174"/>
            <a:ext cx="9007459" cy="590314"/>
          </a:xfrm>
        </p:spPr>
        <p:txBody>
          <a:bodyPr anchor="t">
            <a:noAutofit/>
          </a:bodyPr>
          <a:lstStyle/>
          <a:p>
            <a:r>
              <a:rPr lang="sv-SE" sz="4000" dirty="0">
                <a:solidFill>
                  <a:srgbClr val="212529"/>
                </a:solidFill>
                <a:latin typeface="+mj-lt"/>
              </a:rPr>
              <a:t>Mindre trafik på vägen</a:t>
            </a: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endParaRPr lang="sv-SE" sz="3200" dirty="0"/>
          </a:p>
        </p:txBody>
      </p:sp>
    </p:spTree>
    <p:extLst>
      <p:ext uri="{BB962C8B-B14F-4D97-AF65-F5344CB8AC3E}">
        <p14:creationId xmlns:p14="http://schemas.microsoft.com/office/powerpoint/2010/main" val="159390521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e mil rustad järnväg för en miljard">
            <a:extLst>
              <a:ext uri="{FF2B5EF4-FFF2-40B4-BE49-F238E27FC236}">
                <a16:creationId xmlns:a16="http://schemas.microsoft.com/office/drawing/2014/main" id="{3143BA70-009A-5418-C221-CC9E17019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4000"/>
          <a:stretch/>
        </p:blipFill>
        <p:spPr bwMode="auto">
          <a:xfrm>
            <a:off x="0" y="3250427"/>
            <a:ext cx="12192000" cy="32504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810F0959-7E7C-2276-8DA2-88499841FA26}"/>
              </a:ext>
            </a:extLst>
          </p:cNvPr>
          <p:cNvSpPr>
            <a:spLocks noGrp="1"/>
          </p:cNvSpPr>
          <p:nvPr>
            <p:ph sz="quarter" idx="10"/>
          </p:nvPr>
        </p:nvSpPr>
        <p:spPr>
          <a:xfrm>
            <a:off x="1558925" y="1844675"/>
            <a:ext cx="10409555" cy="3438714"/>
          </a:xfrm>
        </p:spPr>
        <p:txBody>
          <a:bodyPr>
            <a:normAutofit/>
          </a:bodyPr>
          <a:lstStyle/>
          <a:p>
            <a:pPr marL="0" indent="0">
              <a:lnSpc>
                <a:spcPct val="120000"/>
              </a:lnSpc>
              <a:buNone/>
            </a:pPr>
            <a:r>
              <a:rPr lang="sv-SE" sz="2800" b="0" i="0" dirty="0">
                <a:solidFill>
                  <a:srgbClr val="212529"/>
                </a:solidFill>
                <a:effectLst/>
                <a:latin typeface="+mn-lt"/>
              </a:rPr>
              <a:t>Industrierna expanderar i norr och behoven att transportera gods ökar. Norrbotniabanan klarar fler tåg med tyngre laster i högre hastigheter, och ger dessutom nya alternativ till vägtransporterna </a:t>
            </a:r>
            <a:br>
              <a:rPr lang="sv-SE" sz="2800" b="0" i="0" dirty="0">
                <a:solidFill>
                  <a:srgbClr val="212529"/>
                </a:solidFill>
                <a:effectLst/>
                <a:latin typeface="+mn-lt"/>
              </a:rPr>
            </a:br>
            <a:r>
              <a:rPr lang="sv-SE" sz="2800" b="0" i="0" dirty="0">
                <a:solidFill>
                  <a:srgbClr val="212529"/>
                </a:solidFill>
                <a:effectLst/>
                <a:latin typeface="+mn-lt"/>
              </a:rPr>
              <a:t>längs kusten. Det möjliggör både billigare och mer klimatsmarta transportlösningar</a:t>
            </a:r>
            <a:endParaRPr lang="sv-SE" sz="2800" dirty="0">
              <a:solidFill>
                <a:srgbClr val="212529"/>
              </a:solidFill>
              <a:latin typeface="+mn-lt"/>
            </a:endParaRPr>
          </a:p>
        </p:txBody>
      </p:sp>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1558925" y="624108"/>
            <a:ext cx="9007459" cy="590314"/>
          </a:xfrm>
        </p:spPr>
        <p:txBody>
          <a:bodyPr anchor="t">
            <a:noAutofit/>
          </a:bodyPr>
          <a:lstStyle/>
          <a:p>
            <a:r>
              <a:rPr lang="sv-SE" sz="4000" dirty="0">
                <a:solidFill>
                  <a:srgbClr val="212529"/>
                </a:solidFill>
                <a:latin typeface="+mj-lt"/>
              </a:rPr>
              <a:t>Bättre förutsättningar för våra industrier</a:t>
            </a: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endParaRPr lang="sv-SE" sz="3200" dirty="0"/>
          </a:p>
        </p:txBody>
      </p:sp>
    </p:spTree>
    <p:extLst>
      <p:ext uri="{BB962C8B-B14F-4D97-AF65-F5344CB8AC3E}">
        <p14:creationId xmlns:p14="http://schemas.microsoft.com/office/powerpoint/2010/main" val="14058843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re mil rustad järnväg för en miljard">
            <a:extLst>
              <a:ext uri="{FF2B5EF4-FFF2-40B4-BE49-F238E27FC236}">
                <a16:creationId xmlns:a16="http://schemas.microsoft.com/office/drawing/2014/main" id="{8F7228B6-8D39-E725-E125-5374FD4469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4000"/>
          <a:stretch/>
        </p:blipFill>
        <p:spPr bwMode="auto">
          <a:xfrm>
            <a:off x="0" y="3239494"/>
            <a:ext cx="12192000" cy="32504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810F0959-7E7C-2276-8DA2-88499841FA26}"/>
              </a:ext>
            </a:extLst>
          </p:cNvPr>
          <p:cNvSpPr>
            <a:spLocks noGrp="1"/>
          </p:cNvSpPr>
          <p:nvPr>
            <p:ph sz="quarter" idx="10"/>
          </p:nvPr>
        </p:nvSpPr>
        <p:spPr>
          <a:xfrm>
            <a:off x="1558925" y="1844675"/>
            <a:ext cx="10267315" cy="3438714"/>
          </a:xfrm>
        </p:spPr>
        <p:txBody>
          <a:bodyPr>
            <a:normAutofit/>
          </a:bodyPr>
          <a:lstStyle/>
          <a:p>
            <a:pPr marL="0" indent="0">
              <a:lnSpc>
                <a:spcPct val="120000"/>
              </a:lnSpc>
              <a:buNone/>
            </a:pPr>
            <a:r>
              <a:rPr lang="sv-SE" sz="2800" b="0" i="0" dirty="0">
                <a:solidFill>
                  <a:srgbClr val="212529"/>
                </a:solidFill>
                <a:effectLst/>
                <a:latin typeface="+mn-lt"/>
              </a:rPr>
              <a:t>Att resa ska vara tryggt, och tåg är ett mycket säkert sätt att resa. Norrbotniabanan skapar nya möjligheter att resa säkert längs Norrlands kust. För oss och för kommande generationer. </a:t>
            </a:r>
            <a:br>
              <a:rPr lang="sv-SE" sz="2800" b="0" i="0" dirty="0">
                <a:solidFill>
                  <a:srgbClr val="212529"/>
                </a:solidFill>
                <a:effectLst/>
                <a:latin typeface="+mn-lt"/>
              </a:rPr>
            </a:br>
            <a:r>
              <a:rPr lang="sv-SE" sz="2800" b="0" i="0" dirty="0">
                <a:solidFill>
                  <a:srgbClr val="212529"/>
                </a:solidFill>
                <a:effectLst/>
                <a:latin typeface="+mn-lt"/>
              </a:rPr>
              <a:t>Den byggs dessutom med ny teknik som skapar möjligheter</a:t>
            </a:r>
            <a:br>
              <a:rPr lang="sv-SE" sz="2800" b="0" i="0" dirty="0">
                <a:solidFill>
                  <a:srgbClr val="212529"/>
                </a:solidFill>
                <a:effectLst/>
                <a:latin typeface="+mn-lt"/>
              </a:rPr>
            </a:br>
            <a:r>
              <a:rPr lang="sv-SE" sz="2800" b="0" i="0" dirty="0">
                <a:solidFill>
                  <a:srgbClr val="212529"/>
                </a:solidFill>
                <a:effectLst/>
                <a:latin typeface="+mn-lt"/>
              </a:rPr>
              <a:t>för ett säkrare och mer tillförlitligt järnvägssystem</a:t>
            </a:r>
            <a:endParaRPr lang="sv-SE" sz="2800" dirty="0">
              <a:solidFill>
                <a:srgbClr val="212529"/>
              </a:solidFill>
              <a:latin typeface="+mn-lt"/>
            </a:endParaRPr>
          </a:p>
        </p:txBody>
      </p:sp>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2279576" y="629094"/>
            <a:ext cx="8286808" cy="590314"/>
          </a:xfrm>
        </p:spPr>
        <p:txBody>
          <a:bodyPr anchor="t">
            <a:noAutofit/>
          </a:bodyPr>
          <a:lstStyle/>
          <a:p>
            <a:r>
              <a:rPr lang="sv-SE" sz="4000" dirty="0">
                <a:solidFill>
                  <a:srgbClr val="212529"/>
                </a:solidFill>
                <a:latin typeface="+mj-lt"/>
              </a:rPr>
              <a:t>Tryggt, snabbt och säkert</a:t>
            </a: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endParaRPr lang="sv-SE" sz="3200" dirty="0"/>
          </a:p>
        </p:txBody>
      </p:sp>
    </p:spTree>
    <p:extLst>
      <p:ext uri="{BB962C8B-B14F-4D97-AF65-F5344CB8AC3E}">
        <p14:creationId xmlns:p14="http://schemas.microsoft.com/office/powerpoint/2010/main" val="14967954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re mil rustad järnväg för en miljard">
            <a:extLst>
              <a:ext uri="{FF2B5EF4-FFF2-40B4-BE49-F238E27FC236}">
                <a16:creationId xmlns:a16="http://schemas.microsoft.com/office/drawing/2014/main" id="{6D53DAE4-C32D-7C1A-3D89-32E51340A7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4000"/>
          <a:stretch/>
        </p:blipFill>
        <p:spPr bwMode="auto">
          <a:xfrm>
            <a:off x="0" y="3250427"/>
            <a:ext cx="12192000" cy="32504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810F0959-7E7C-2276-8DA2-88499841FA26}"/>
              </a:ext>
            </a:extLst>
          </p:cNvPr>
          <p:cNvSpPr>
            <a:spLocks noGrp="1"/>
          </p:cNvSpPr>
          <p:nvPr>
            <p:ph sz="quarter" idx="10"/>
          </p:nvPr>
        </p:nvSpPr>
        <p:spPr>
          <a:xfrm>
            <a:off x="1558925" y="1844675"/>
            <a:ext cx="10419715" cy="3438714"/>
          </a:xfrm>
        </p:spPr>
        <p:txBody>
          <a:bodyPr>
            <a:normAutofit/>
          </a:bodyPr>
          <a:lstStyle/>
          <a:p>
            <a:pPr marL="0" indent="0">
              <a:lnSpc>
                <a:spcPct val="120000"/>
              </a:lnSpc>
              <a:buNone/>
            </a:pPr>
            <a:r>
              <a:rPr lang="sv-SE" sz="2800" b="0" i="0" dirty="0">
                <a:solidFill>
                  <a:srgbClr val="212529"/>
                </a:solidFill>
                <a:effectLst/>
                <a:latin typeface="+mn-lt"/>
              </a:rPr>
              <a:t>Tåget är idag det bästa valet av transportmedel ur miljösynpunkt. Norrbotniabanan skapar nya möjligheter till mer miljövänliga resor längs Norrlandskusten. Den knyter också samman förbindelserna</a:t>
            </a:r>
            <a:br>
              <a:rPr lang="sv-SE" sz="2800" b="0" i="0" dirty="0">
                <a:solidFill>
                  <a:srgbClr val="212529"/>
                </a:solidFill>
                <a:effectLst/>
                <a:latin typeface="+mn-lt"/>
              </a:rPr>
            </a:br>
            <a:r>
              <a:rPr lang="sv-SE" sz="2800" b="0" i="0" dirty="0">
                <a:solidFill>
                  <a:srgbClr val="212529"/>
                </a:solidFill>
                <a:effectLst/>
                <a:latin typeface="+mn-lt"/>
              </a:rPr>
              <a:t>med resten av Sverige och Europa. </a:t>
            </a:r>
            <a:endParaRPr lang="sv-SE" sz="2800" dirty="0">
              <a:solidFill>
                <a:srgbClr val="212529"/>
              </a:solidFill>
              <a:latin typeface="+mn-lt"/>
            </a:endParaRPr>
          </a:p>
        </p:txBody>
      </p:sp>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1558925" y="624108"/>
            <a:ext cx="9007459" cy="590314"/>
          </a:xfrm>
        </p:spPr>
        <p:txBody>
          <a:bodyPr anchor="t">
            <a:noAutofit/>
          </a:bodyPr>
          <a:lstStyle/>
          <a:p>
            <a:r>
              <a:rPr lang="sv-SE" sz="4000" dirty="0">
                <a:solidFill>
                  <a:srgbClr val="212529"/>
                </a:solidFill>
                <a:latin typeface="+mj-lt"/>
              </a:rPr>
              <a:t>Bättre för miljön</a:t>
            </a: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endParaRPr lang="sv-SE" sz="3200" dirty="0"/>
          </a:p>
        </p:txBody>
      </p:sp>
    </p:spTree>
    <p:extLst>
      <p:ext uri="{BB962C8B-B14F-4D97-AF65-F5344CB8AC3E}">
        <p14:creationId xmlns:p14="http://schemas.microsoft.com/office/powerpoint/2010/main" val="42687625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rrbotniabanan - Skellefteå kommun">
            <a:extLst>
              <a:ext uri="{FF2B5EF4-FFF2-40B4-BE49-F238E27FC236}">
                <a16:creationId xmlns:a16="http://schemas.microsoft.com/office/drawing/2014/main" id="{6518BD47-D831-E032-C58D-738FF7EFF4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91"/>
          <a:stretch/>
        </p:blipFill>
        <p:spPr bwMode="auto">
          <a:xfrm>
            <a:off x="0" y="1691959"/>
            <a:ext cx="12192000" cy="306070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4"/>
          <p:cNvSpPr>
            <a:spLocks noGrp="1"/>
          </p:cNvSpPr>
          <p:nvPr>
            <p:ph type="ctrTitle"/>
          </p:nvPr>
        </p:nvSpPr>
        <p:spPr>
          <a:xfrm>
            <a:off x="1952596" y="2334895"/>
            <a:ext cx="8286808" cy="1470025"/>
          </a:xfrm>
          <a:effectLst>
            <a:outerShdw blurRad="50800" dist="38100" dir="2700000" algn="tl" rotWithShape="0">
              <a:prstClr val="black">
                <a:alpha val="40000"/>
              </a:prstClr>
            </a:outerShdw>
          </a:effectLst>
        </p:spPr>
        <p:txBody>
          <a:bodyPr>
            <a:normAutofit/>
          </a:bodyPr>
          <a:lstStyle/>
          <a:p>
            <a:r>
              <a:rPr lang="sv-SE" sz="8000" b="1" dirty="0">
                <a:solidFill>
                  <a:schemeClr val="bg1"/>
                </a:solidFill>
              </a:rPr>
              <a:t>Tack för mig!</a:t>
            </a:r>
            <a:endParaRPr lang="sv-SE" b="1" dirty="0">
              <a:solidFill>
                <a:schemeClr val="bg1"/>
              </a:solidFill>
            </a:endParaRPr>
          </a:p>
        </p:txBody>
      </p:sp>
    </p:spTree>
    <p:extLst>
      <p:ext uri="{BB962C8B-B14F-4D97-AF65-F5344CB8AC3E}">
        <p14:creationId xmlns:p14="http://schemas.microsoft.com/office/powerpoint/2010/main" val="257156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geringen vill klubba Norrbotniabanan">
            <a:extLst>
              <a:ext uri="{FF2B5EF4-FFF2-40B4-BE49-F238E27FC236}">
                <a16:creationId xmlns:a16="http://schemas.microsoft.com/office/drawing/2014/main" id="{4A97C31A-32F2-F4B7-E8FF-569A91BE1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5"/>
          <a:stretch/>
        </p:blipFill>
        <p:spPr bwMode="auto">
          <a:xfrm>
            <a:off x="-1" y="0"/>
            <a:ext cx="12277726"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18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0BD9160-3D60-24C6-9838-723E851A7157}"/>
              </a:ext>
            </a:extLst>
          </p:cNvPr>
          <p:cNvSpPr>
            <a:spLocks noGrp="1"/>
          </p:cNvSpPr>
          <p:nvPr>
            <p:ph type="title"/>
          </p:nvPr>
        </p:nvSpPr>
        <p:spPr>
          <a:xfrm>
            <a:off x="2279576" y="557808"/>
            <a:ext cx="8286808" cy="1143000"/>
          </a:xfrm>
        </p:spPr>
        <p:txBody>
          <a:bodyPr>
            <a:noAutofit/>
          </a:bodyPr>
          <a:lstStyle/>
          <a:p>
            <a:r>
              <a:rPr lang="sv-SE" sz="2800" dirty="0">
                <a:solidFill>
                  <a:srgbClr val="333333"/>
                </a:solidFill>
                <a:latin typeface="+mj-lt"/>
              </a:rPr>
              <a:t>Nationell infrastrukturplan 2022-2033 beslutad</a:t>
            </a:r>
          </a:p>
        </p:txBody>
      </p:sp>
      <p:pic>
        <p:nvPicPr>
          <p:cNvPr id="8" name="Bildobjekt 7">
            <a:extLst>
              <a:ext uri="{FF2B5EF4-FFF2-40B4-BE49-F238E27FC236}">
                <a16:creationId xmlns:a16="http://schemas.microsoft.com/office/drawing/2014/main" id="{379151B5-4BA6-5D0A-2988-191C0B07F13A}"/>
              </a:ext>
            </a:extLst>
          </p:cNvPr>
          <p:cNvPicPr>
            <a:picLocks noChangeAspect="1"/>
          </p:cNvPicPr>
          <p:nvPr/>
        </p:nvPicPr>
        <p:blipFill rotWithShape="1">
          <a:blip r:embed="rId2"/>
          <a:srcRect l="9838" t="20601" r="11413" b="51400"/>
          <a:stretch/>
        </p:blipFill>
        <p:spPr>
          <a:xfrm>
            <a:off x="118505" y="1788395"/>
            <a:ext cx="11951575" cy="2390315"/>
          </a:xfrm>
          <a:prstGeom prst="rect">
            <a:avLst/>
          </a:prstGeom>
        </p:spPr>
      </p:pic>
      <p:sp>
        <p:nvSpPr>
          <p:cNvPr id="9" name="textruta 8">
            <a:extLst>
              <a:ext uri="{FF2B5EF4-FFF2-40B4-BE49-F238E27FC236}">
                <a16:creationId xmlns:a16="http://schemas.microsoft.com/office/drawing/2014/main" id="{F606660B-CC74-27BE-F2C7-4D5C5812B065}"/>
              </a:ext>
            </a:extLst>
          </p:cNvPr>
          <p:cNvSpPr txBox="1"/>
          <p:nvPr/>
        </p:nvSpPr>
        <p:spPr>
          <a:xfrm>
            <a:off x="1162167" y="1788395"/>
            <a:ext cx="1512168" cy="369332"/>
          </a:xfrm>
          <a:prstGeom prst="rect">
            <a:avLst/>
          </a:prstGeom>
          <a:solidFill>
            <a:schemeClr val="bg1"/>
          </a:solidFill>
          <a:ln>
            <a:noFill/>
          </a:ln>
        </p:spPr>
        <p:txBody>
          <a:bodyPr wrap="square" rtlCol="0">
            <a:spAutoFit/>
          </a:bodyPr>
          <a:lstStyle/>
          <a:p>
            <a:pPr algn="ctr"/>
            <a:r>
              <a:rPr lang="sv-SE" dirty="0"/>
              <a:t>30 nov. 2021</a:t>
            </a:r>
          </a:p>
        </p:txBody>
      </p:sp>
      <p:sp>
        <p:nvSpPr>
          <p:cNvPr id="11" name="textruta 10">
            <a:extLst>
              <a:ext uri="{FF2B5EF4-FFF2-40B4-BE49-F238E27FC236}">
                <a16:creationId xmlns:a16="http://schemas.microsoft.com/office/drawing/2014/main" id="{0F3FC444-B526-0150-AF21-8A81B54C0638}"/>
              </a:ext>
            </a:extLst>
          </p:cNvPr>
          <p:cNvSpPr txBox="1"/>
          <p:nvPr/>
        </p:nvSpPr>
        <p:spPr>
          <a:xfrm>
            <a:off x="3985717" y="1788395"/>
            <a:ext cx="1512168" cy="369332"/>
          </a:xfrm>
          <a:prstGeom prst="rect">
            <a:avLst/>
          </a:prstGeom>
          <a:solidFill>
            <a:schemeClr val="bg1"/>
          </a:solidFill>
          <a:ln>
            <a:noFill/>
          </a:ln>
        </p:spPr>
        <p:txBody>
          <a:bodyPr wrap="square" rtlCol="0">
            <a:spAutoFit/>
          </a:bodyPr>
          <a:lstStyle/>
          <a:p>
            <a:pPr algn="ctr"/>
            <a:r>
              <a:rPr lang="sv-SE" dirty="0"/>
              <a:t>28 feb. 2022</a:t>
            </a:r>
          </a:p>
        </p:txBody>
      </p:sp>
      <p:sp>
        <p:nvSpPr>
          <p:cNvPr id="12" name="textruta 11">
            <a:extLst>
              <a:ext uri="{FF2B5EF4-FFF2-40B4-BE49-F238E27FC236}">
                <a16:creationId xmlns:a16="http://schemas.microsoft.com/office/drawing/2014/main" id="{5A964919-D9A9-2A3A-50B2-E03B545CBE98}"/>
              </a:ext>
            </a:extLst>
          </p:cNvPr>
          <p:cNvSpPr txBox="1"/>
          <p:nvPr/>
        </p:nvSpPr>
        <p:spPr>
          <a:xfrm>
            <a:off x="6694117" y="1515472"/>
            <a:ext cx="1512168" cy="646331"/>
          </a:xfrm>
          <a:prstGeom prst="rect">
            <a:avLst/>
          </a:prstGeom>
          <a:solidFill>
            <a:schemeClr val="bg1"/>
          </a:solidFill>
          <a:ln>
            <a:noFill/>
          </a:ln>
        </p:spPr>
        <p:txBody>
          <a:bodyPr wrap="square" rtlCol="0">
            <a:spAutoFit/>
          </a:bodyPr>
          <a:lstStyle/>
          <a:p>
            <a:pPr algn="ctr"/>
            <a:r>
              <a:rPr lang="sv-SE" b="1" dirty="0"/>
              <a:t>BESLUT</a:t>
            </a:r>
          </a:p>
          <a:p>
            <a:pPr algn="ctr"/>
            <a:r>
              <a:rPr lang="sv-SE" dirty="0"/>
              <a:t>28 feb. 2022</a:t>
            </a:r>
          </a:p>
        </p:txBody>
      </p:sp>
      <p:sp>
        <p:nvSpPr>
          <p:cNvPr id="13" name="textruta 12">
            <a:extLst>
              <a:ext uri="{FF2B5EF4-FFF2-40B4-BE49-F238E27FC236}">
                <a16:creationId xmlns:a16="http://schemas.microsoft.com/office/drawing/2014/main" id="{17D09CE4-F10E-14A9-280B-4B5317E35264}"/>
              </a:ext>
            </a:extLst>
          </p:cNvPr>
          <p:cNvSpPr txBox="1"/>
          <p:nvPr/>
        </p:nvSpPr>
        <p:spPr>
          <a:xfrm>
            <a:off x="9597739" y="1788395"/>
            <a:ext cx="1512168" cy="369332"/>
          </a:xfrm>
          <a:prstGeom prst="rect">
            <a:avLst/>
          </a:prstGeom>
          <a:solidFill>
            <a:schemeClr val="bg1"/>
          </a:solidFill>
          <a:ln>
            <a:noFill/>
          </a:ln>
        </p:spPr>
        <p:txBody>
          <a:bodyPr wrap="square" rtlCol="0">
            <a:spAutoFit/>
          </a:bodyPr>
          <a:lstStyle/>
          <a:p>
            <a:pPr algn="ctr"/>
            <a:r>
              <a:rPr lang="sv-SE" dirty="0"/>
              <a:t>13 juni 2022</a:t>
            </a:r>
          </a:p>
        </p:txBody>
      </p:sp>
      <p:sp>
        <p:nvSpPr>
          <p:cNvPr id="14" name="textruta 13">
            <a:extLst>
              <a:ext uri="{FF2B5EF4-FFF2-40B4-BE49-F238E27FC236}">
                <a16:creationId xmlns:a16="http://schemas.microsoft.com/office/drawing/2014/main" id="{3C133F34-F03E-6646-DC78-60C565694509}"/>
              </a:ext>
            </a:extLst>
          </p:cNvPr>
          <p:cNvSpPr txBox="1"/>
          <p:nvPr/>
        </p:nvSpPr>
        <p:spPr>
          <a:xfrm>
            <a:off x="859479" y="4176864"/>
            <a:ext cx="1944216" cy="1477328"/>
          </a:xfrm>
          <a:prstGeom prst="rect">
            <a:avLst/>
          </a:prstGeom>
          <a:noFill/>
        </p:spPr>
        <p:txBody>
          <a:bodyPr wrap="square" rtlCol="0">
            <a:spAutoFit/>
          </a:bodyPr>
          <a:lstStyle/>
          <a:p>
            <a:pPr algn="ctr"/>
            <a:r>
              <a:rPr lang="sv-SE" dirty="0"/>
              <a:t>Trafikverket redovisade sitt förslag till ny Nationell Infrastrukturplan</a:t>
            </a:r>
          </a:p>
        </p:txBody>
      </p:sp>
      <p:sp>
        <p:nvSpPr>
          <p:cNvPr id="16" name="textruta 15">
            <a:extLst>
              <a:ext uri="{FF2B5EF4-FFF2-40B4-BE49-F238E27FC236}">
                <a16:creationId xmlns:a16="http://schemas.microsoft.com/office/drawing/2014/main" id="{200E6E10-9C3C-084E-9923-11E8A81BEB9E}"/>
              </a:ext>
            </a:extLst>
          </p:cNvPr>
          <p:cNvSpPr txBox="1"/>
          <p:nvPr/>
        </p:nvSpPr>
        <p:spPr>
          <a:xfrm>
            <a:off x="3775804" y="4158929"/>
            <a:ext cx="1944216" cy="1754326"/>
          </a:xfrm>
          <a:prstGeom prst="rect">
            <a:avLst/>
          </a:prstGeom>
          <a:noFill/>
        </p:spPr>
        <p:txBody>
          <a:bodyPr wrap="square" rtlCol="0">
            <a:spAutoFit/>
          </a:bodyPr>
          <a:lstStyle/>
          <a:p>
            <a:pPr algn="ctr"/>
            <a:r>
              <a:rPr lang="sv-SE" dirty="0"/>
              <a:t>Här fick man möjligheter att skicka in synpunkter på planen till regeringen</a:t>
            </a:r>
          </a:p>
        </p:txBody>
      </p:sp>
      <p:sp>
        <p:nvSpPr>
          <p:cNvPr id="17" name="textruta 16">
            <a:extLst>
              <a:ext uri="{FF2B5EF4-FFF2-40B4-BE49-F238E27FC236}">
                <a16:creationId xmlns:a16="http://schemas.microsoft.com/office/drawing/2014/main" id="{957CF572-AF4F-1D32-32F2-30DA700424ED}"/>
              </a:ext>
            </a:extLst>
          </p:cNvPr>
          <p:cNvSpPr txBox="1"/>
          <p:nvPr/>
        </p:nvSpPr>
        <p:spPr>
          <a:xfrm>
            <a:off x="6569955" y="4146274"/>
            <a:ext cx="1944216" cy="1200329"/>
          </a:xfrm>
          <a:prstGeom prst="rect">
            <a:avLst/>
          </a:prstGeom>
          <a:noFill/>
        </p:spPr>
        <p:txBody>
          <a:bodyPr wrap="square" rtlCol="0">
            <a:spAutoFit/>
          </a:bodyPr>
          <a:lstStyle/>
          <a:p>
            <a:pPr algn="ctr"/>
            <a:r>
              <a:rPr lang="sv-SE" dirty="0"/>
              <a:t>Regeringen fastställde den nya Nationella Infra-strukturplanen</a:t>
            </a:r>
          </a:p>
        </p:txBody>
      </p:sp>
      <p:sp>
        <p:nvSpPr>
          <p:cNvPr id="18" name="textruta 17">
            <a:extLst>
              <a:ext uri="{FF2B5EF4-FFF2-40B4-BE49-F238E27FC236}">
                <a16:creationId xmlns:a16="http://schemas.microsoft.com/office/drawing/2014/main" id="{181EA4C9-1945-4A0A-30CC-91042F0E8906}"/>
              </a:ext>
            </a:extLst>
          </p:cNvPr>
          <p:cNvSpPr txBox="1"/>
          <p:nvPr/>
        </p:nvSpPr>
        <p:spPr>
          <a:xfrm>
            <a:off x="9478081" y="4135074"/>
            <a:ext cx="1944216" cy="1754326"/>
          </a:xfrm>
          <a:prstGeom prst="rect">
            <a:avLst/>
          </a:prstGeom>
          <a:noFill/>
        </p:spPr>
        <p:txBody>
          <a:bodyPr wrap="square" rtlCol="0">
            <a:spAutoFit/>
          </a:bodyPr>
          <a:lstStyle/>
          <a:p>
            <a:pPr algn="ctr"/>
            <a:r>
              <a:rPr lang="sv-SE" dirty="0"/>
              <a:t>Historiskt beslut. Nu finns Norrbotniabanan med, i hela sin längd, mellan Umeå och Luleå</a:t>
            </a:r>
          </a:p>
        </p:txBody>
      </p:sp>
    </p:spTree>
    <p:extLst>
      <p:ext uri="{BB962C8B-B14F-4D97-AF65-F5344CB8AC3E}">
        <p14:creationId xmlns:p14="http://schemas.microsoft.com/office/powerpoint/2010/main" val="39184308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önsamt satsa på 250 km/h - Järnvägar">
            <a:extLst>
              <a:ext uri="{FF2B5EF4-FFF2-40B4-BE49-F238E27FC236}">
                <a16:creationId xmlns:a16="http://schemas.microsoft.com/office/drawing/2014/main" id="{74D7779C-5F6F-F511-3696-B2262C3EFC86}"/>
              </a:ext>
            </a:extLst>
          </p:cNvPr>
          <p:cNvPicPr>
            <a:picLocks noChangeAspect="1" noChangeArrowheads="1"/>
          </p:cNvPicPr>
          <p:nvPr/>
        </p:nvPicPr>
        <p:blipFill rotWithShape="1">
          <a:blip r:embed="rId2">
            <a:clrChange>
              <a:clrFrom>
                <a:srgbClr val="DAEFF4"/>
              </a:clrFrom>
              <a:clrTo>
                <a:srgbClr val="DAEFF4">
                  <a:alpha val="0"/>
                </a:srgbClr>
              </a:clrTo>
            </a:clrChange>
            <a:extLst>
              <a:ext uri="{28A0092B-C50C-407E-A947-70E740481C1C}">
                <a14:useLocalDpi xmlns:a14="http://schemas.microsoft.com/office/drawing/2010/main" val="0"/>
              </a:ext>
            </a:extLst>
          </a:blip>
          <a:srcRect l="1612" t="18923" r="7466" b="25748"/>
          <a:stretch/>
        </p:blipFill>
        <p:spPr bwMode="auto">
          <a:xfrm>
            <a:off x="0" y="1981200"/>
            <a:ext cx="12192000" cy="4400549"/>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D70B8573-73B2-4E5E-3FC7-EE410B52B5F4}"/>
              </a:ext>
            </a:extLst>
          </p:cNvPr>
          <p:cNvSpPr>
            <a:spLocks noGrp="1"/>
          </p:cNvSpPr>
          <p:nvPr>
            <p:ph type="title"/>
          </p:nvPr>
        </p:nvSpPr>
        <p:spPr>
          <a:xfrm>
            <a:off x="0" y="1635125"/>
            <a:ext cx="12192000" cy="1143000"/>
          </a:xfrm>
        </p:spPr>
        <p:txBody>
          <a:bodyPr>
            <a:normAutofit fontScale="90000"/>
          </a:bodyPr>
          <a:lstStyle/>
          <a:p>
            <a:pPr algn="ctr"/>
            <a:r>
              <a:rPr lang="sv-SE" sz="4700" dirty="0">
                <a:solidFill>
                  <a:srgbClr val="252525"/>
                </a:solidFill>
                <a:latin typeface="+mj-lt"/>
                <a:ea typeface="Calibri" panose="020F0502020204030204" pitchFamily="34" charset="0"/>
              </a:rPr>
              <a:t>Bygget av Norrbotniabanan innebär </a:t>
            </a:r>
            <a:br>
              <a:rPr lang="sv-SE" sz="4700" dirty="0">
                <a:solidFill>
                  <a:srgbClr val="252525"/>
                </a:solidFill>
                <a:latin typeface="+mj-lt"/>
                <a:ea typeface="Calibri" panose="020F0502020204030204" pitchFamily="34" charset="0"/>
              </a:rPr>
            </a:br>
            <a:r>
              <a:rPr lang="sv-SE" sz="4700" dirty="0">
                <a:solidFill>
                  <a:srgbClr val="252525"/>
                </a:solidFill>
                <a:latin typeface="+mj-lt"/>
                <a:ea typeface="Calibri" panose="020F0502020204030204" pitchFamily="34" charset="0"/>
              </a:rPr>
              <a:t>den största samhällsomvandling som </a:t>
            </a:r>
            <a:br>
              <a:rPr lang="sv-SE" sz="4700" dirty="0">
                <a:solidFill>
                  <a:srgbClr val="252525"/>
                </a:solidFill>
                <a:latin typeface="+mj-lt"/>
                <a:ea typeface="Calibri" panose="020F0502020204030204" pitchFamily="34" charset="0"/>
              </a:rPr>
            </a:br>
            <a:r>
              <a:rPr lang="sv-SE" sz="4700" dirty="0">
                <a:solidFill>
                  <a:srgbClr val="252525"/>
                </a:solidFill>
                <a:latin typeface="+mj-lt"/>
                <a:ea typeface="Calibri" panose="020F0502020204030204" pitchFamily="34" charset="0"/>
              </a:rPr>
              <a:t>Piteå kommun upplevt i modern tid </a:t>
            </a:r>
            <a:br>
              <a:rPr lang="sv-SE" sz="4400" dirty="0">
                <a:solidFill>
                  <a:srgbClr val="252525"/>
                </a:solidFill>
                <a:latin typeface="Calibri" panose="020F0502020204030204" pitchFamily="34" charset="0"/>
                <a:ea typeface="Calibri" panose="020F0502020204030204" pitchFamily="34" charset="0"/>
              </a:rPr>
            </a:br>
            <a:br>
              <a:rPr lang="sv-SE" sz="4400" dirty="0">
                <a:solidFill>
                  <a:srgbClr val="252525"/>
                </a:solidFill>
                <a:latin typeface="Calibri" panose="020F0502020204030204" pitchFamily="34" charset="0"/>
                <a:ea typeface="Calibri" panose="020F0502020204030204" pitchFamily="34" charset="0"/>
              </a:rPr>
            </a:br>
            <a:endParaRPr lang="sv-SE" dirty="0"/>
          </a:p>
        </p:txBody>
      </p:sp>
    </p:spTree>
    <p:extLst>
      <p:ext uri="{BB962C8B-B14F-4D97-AF65-F5344CB8AC3E}">
        <p14:creationId xmlns:p14="http://schemas.microsoft.com/office/powerpoint/2010/main" val="1443111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5B43F22-8082-B628-C724-FC592DC7421A}"/>
              </a:ext>
            </a:extLst>
          </p:cNvPr>
          <p:cNvSpPr>
            <a:spLocks noGrp="1"/>
          </p:cNvSpPr>
          <p:nvPr>
            <p:ph sz="quarter" idx="10"/>
          </p:nvPr>
        </p:nvSpPr>
        <p:spPr>
          <a:xfrm>
            <a:off x="1558924" y="1858955"/>
            <a:ext cx="10156825" cy="3286148"/>
          </a:xfrm>
        </p:spPr>
        <p:txBody>
          <a:bodyPr>
            <a:normAutofit/>
          </a:bodyPr>
          <a:lstStyle/>
          <a:p>
            <a:r>
              <a:rPr lang="sv-SE" sz="2800" b="0" i="0" dirty="0">
                <a:effectLst/>
                <a:latin typeface="+mn-lt"/>
              </a:rPr>
              <a:t>ansvarar för att dialoger med olika intressenter som allmänhet, företag, intresseorganisationer och myndigheter håller hög kvalitet.</a:t>
            </a:r>
          </a:p>
          <a:p>
            <a:r>
              <a:rPr lang="sv-SE" sz="2800" b="0" i="0" dirty="0">
                <a:effectLst/>
                <a:latin typeface="+mn-lt"/>
              </a:rPr>
              <a:t>säkerställer god kommunikation både internt och externt</a:t>
            </a:r>
          </a:p>
          <a:p>
            <a:r>
              <a:rPr lang="sv-SE" sz="2800" b="0" i="0" dirty="0">
                <a:effectLst/>
                <a:latin typeface="+mn-lt"/>
              </a:rPr>
              <a:t>se till att alla som berörs av arbetet inom kommunen drar åt samma håll </a:t>
            </a:r>
            <a:endParaRPr lang="sv-SE" sz="2800" dirty="0">
              <a:latin typeface="+mn-lt"/>
            </a:endParaRPr>
          </a:p>
        </p:txBody>
      </p:sp>
      <p:sp>
        <p:nvSpPr>
          <p:cNvPr id="3" name="Rubrik 2">
            <a:extLst>
              <a:ext uri="{FF2B5EF4-FFF2-40B4-BE49-F238E27FC236}">
                <a16:creationId xmlns:a16="http://schemas.microsoft.com/office/drawing/2014/main" id="{F3206F7A-45C3-E294-A4C7-34D3C8DD1CB5}"/>
              </a:ext>
            </a:extLst>
          </p:cNvPr>
          <p:cNvSpPr>
            <a:spLocks noGrp="1"/>
          </p:cNvSpPr>
          <p:nvPr>
            <p:ph type="title"/>
          </p:nvPr>
        </p:nvSpPr>
        <p:spPr>
          <a:xfrm>
            <a:off x="1558925" y="616174"/>
            <a:ext cx="9794875" cy="1143000"/>
          </a:xfrm>
        </p:spPr>
        <p:txBody>
          <a:bodyPr anchor="t"/>
          <a:lstStyle/>
          <a:p>
            <a:pPr>
              <a:lnSpc>
                <a:spcPct val="100000"/>
              </a:lnSpc>
            </a:pPr>
            <a:r>
              <a:rPr lang="sv-SE" sz="4200" dirty="0">
                <a:solidFill>
                  <a:srgbClr val="252525"/>
                </a:solidFill>
                <a:latin typeface="+mj-lt"/>
              </a:rPr>
              <a:t>Samordnarens uppdrag</a:t>
            </a:r>
          </a:p>
        </p:txBody>
      </p:sp>
      <p:pic>
        <p:nvPicPr>
          <p:cNvPr id="1030" name="Picture 6" descr="Premium Vector | Team metaphor people connecting puzzle elements symbol of teamwork  cooperation and partnership">
            <a:extLst>
              <a:ext uri="{FF2B5EF4-FFF2-40B4-BE49-F238E27FC236}">
                <a16:creationId xmlns:a16="http://schemas.microsoft.com/office/drawing/2014/main" id="{017F0F3B-C6FF-B6E1-296E-7467290F321B}"/>
              </a:ext>
            </a:extLst>
          </p:cNvPr>
          <p:cNvPicPr>
            <a:picLocks noChangeAspect="1" noChangeArrowheads="1"/>
          </p:cNvPicPr>
          <p:nvPr/>
        </p:nvPicPr>
        <p:blipFill rotWithShape="1">
          <a:blip r:embed="rId2">
            <a:clrChange>
              <a:clrFrom>
                <a:srgbClr val="F7FBFC"/>
              </a:clrFrom>
              <a:clrTo>
                <a:srgbClr val="F7FBFC">
                  <a:alpha val="0"/>
                </a:srgbClr>
              </a:clrTo>
            </a:clrChange>
            <a:extLst>
              <a:ext uri="{28A0092B-C50C-407E-A947-70E740481C1C}">
                <a14:useLocalDpi xmlns:a14="http://schemas.microsoft.com/office/drawing/2010/main" val="0"/>
              </a:ext>
            </a:extLst>
          </a:blip>
          <a:srcRect b="20338"/>
          <a:stretch/>
        </p:blipFill>
        <p:spPr bwMode="auto">
          <a:xfrm>
            <a:off x="4623556" y="2879934"/>
            <a:ext cx="6182973" cy="344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580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orrbotniabanan - Kustnära järnväg för samman Europa | Atkins Sverige">
            <a:extLst>
              <a:ext uri="{FF2B5EF4-FFF2-40B4-BE49-F238E27FC236}">
                <a16:creationId xmlns:a16="http://schemas.microsoft.com/office/drawing/2014/main" id="{9DF7F114-0694-500F-C626-406E117991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098" b="7097"/>
          <a:stretch/>
        </p:blipFill>
        <p:spPr bwMode="auto">
          <a:xfrm flipH="1">
            <a:off x="-2" y="-985561"/>
            <a:ext cx="12192001" cy="73568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tabo – En fastighetsutvecklare">
            <a:extLst>
              <a:ext uri="{FF2B5EF4-FFF2-40B4-BE49-F238E27FC236}">
                <a16:creationId xmlns:a16="http://schemas.microsoft.com/office/drawing/2014/main" id="{8261CF10-25FC-A016-F61E-D69A7729E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41" y="366587"/>
            <a:ext cx="1500553" cy="508252"/>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2279650" y="625699"/>
            <a:ext cx="9006218" cy="1143000"/>
          </a:xfrm>
          <a:effectLst>
            <a:outerShdw blurRad="50800" dist="38100" dir="2700000" algn="tl" rotWithShape="0">
              <a:prstClr val="black">
                <a:alpha val="40000"/>
              </a:prstClr>
            </a:outerShdw>
          </a:effectLst>
        </p:spPr>
        <p:txBody>
          <a:bodyPr anchor="ctr">
            <a:normAutofit/>
          </a:bodyPr>
          <a:lstStyle/>
          <a:p>
            <a:pPr>
              <a:lnSpc>
                <a:spcPct val="90000"/>
              </a:lnSpc>
            </a:pPr>
            <a:r>
              <a:rPr lang="sv-SE" sz="3700" dirty="0">
                <a:solidFill>
                  <a:schemeClr val="bg1"/>
                </a:solidFill>
              </a:rPr>
              <a:t>Varför ska vi bygga Norrbotniabanan?</a:t>
            </a:r>
          </a:p>
        </p:txBody>
      </p:sp>
      <p:graphicFrame>
        <p:nvGraphicFramePr>
          <p:cNvPr id="6" name="Platshållare för innehåll 1">
            <a:extLst>
              <a:ext uri="{FF2B5EF4-FFF2-40B4-BE49-F238E27FC236}">
                <a16:creationId xmlns:a16="http://schemas.microsoft.com/office/drawing/2014/main" id="{EE2FA03C-BFB2-22FC-A286-A87C6C2525D8}"/>
              </a:ext>
            </a:extLst>
          </p:cNvPr>
          <p:cNvGraphicFramePr>
            <a:graphicFrameLocks noGrp="1"/>
          </p:cNvGraphicFramePr>
          <p:nvPr>
            <p:ph sz="quarter" idx="10"/>
            <p:extLst>
              <p:ext uri="{D42A27DB-BD31-4B8C-83A1-F6EECF244321}">
                <p14:modId xmlns:p14="http://schemas.microsoft.com/office/powerpoint/2010/main" val="3537646710"/>
              </p:ext>
            </p:extLst>
          </p:nvPr>
        </p:nvGraphicFramePr>
        <p:xfrm>
          <a:off x="1565274" y="1580290"/>
          <a:ext cx="9527809" cy="4134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13164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rrbotniabanan - Kustnära järnväg för samman Europa | Atkins Sverige">
            <a:extLst>
              <a:ext uri="{FF2B5EF4-FFF2-40B4-BE49-F238E27FC236}">
                <a16:creationId xmlns:a16="http://schemas.microsoft.com/office/drawing/2014/main" id="{B40EF16E-9A05-9387-D549-D8F9AF6597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098" b="7097"/>
          <a:stretch/>
        </p:blipFill>
        <p:spPr bwMode="auto">
          <a:xfrm flipH="1">
            <a:off x="-2" y="-985561"/>
            <a:ext cx="12192001" cy="7356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etabo – En fastighetsutvecklare">
            <a:extLst>
              <a:ext uri="{FF2B5EF4-FFF2-40B4-BE49-F238E27FC236}">
                <a16:creationId xmlns:a16="http://schemas.microsoft.com/office/drawing/2014/main" id="{777DBB9F-8235-34BB-4810-574162DCF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41" y="366587"/>
            <a:ext cx="1500553" cy="508252"/>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2275037" y="620713"/>
            <a:ext cx="9529722" cy="1143000"/>
          </a:xfrm>
          <a:effectLst>
            <a:outerShdw blurRad="50800" dist="38100" dir="2700000" algn="tl" rotWithShape="0">
              <a:prstClr val="black">
                <a:alpha val="40000"/>
              </a:prstClr>
            </a:outerShdw>
          </a:effectLst>
        </p:spPr>
        <p:txBody>
          <a:bodyPr anchor="t">
            <a:normAutofit/>
          </a:bodyPr>
          <a:lstStyle/>
          <a:p>
            <a:pPr>
              <a:lnSpc>
                <a:spcPct val="90000"/>
              </a:lnSpc>
            </a:pPr>
            <a:r>
              <a:rPr lang="sv-SE" sz="3700" dirty="0">
                <a:solidFill>
                  <a:schemeClr val="bg1"/>
                </a:solidFill>
              </a:rPr>
              <a:t>Varför ska vi bygga Norrbotniabanan?</a:t>
            </a:r>
          </a:p>
        </p:txBody>
      </p:sp>
      <p:graphicFrame>
        <p:nvGraphicFramePr>
          <p:cNvPr id="6" name="Platshållare för innehåll 1">
            <a:extLst>
              <a:ext uri="{FF2B5EF4-FFF2-40B4-BE49-F238E27FC236}">
                <a16:creationId xmlns:a16="http://schemas.microsoft.com/office/drawing/2014/main" id="{EE2FA03C-BFB2-22FC-A286-A87C6C2525D8}"/>
              </a:ext>
            </a:extLst>
          </p:cNvPr>
          <p:cNvGraphicFramePr>
            <a:graphicFrameLocks noGrp="1"/>
          </p:cNvGraphicFramePr>
          <p:nvPr>
            <p:ph sz="quarter" idx="10"/>
            <p:extLst>
              <p:ext uri="{D42A27DB-BD31-4B8C-83A1-F6EECF244321}">
                <p14:modId xmlns:p14="http://schemas.microsoft.com/office/powerpoint/2010/main" val="2697565236"/>
              </p:ext>
            </p:extLst>
          </p:nvPr>
        </p:nvGraphicFramePr>
        <p:xfrm>
          <a:off x="1120311" y="1566261"/>
          <a:ext cx="9023775" cy="3915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55609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re mil rustad järnväg för en miljard">
            <a:extLst>
              <a:ext uri="{FF2B5EF4-FFF2-40B4-BE49-F238E27FC236}">
                <a16:creationId xmlns:a16="http://schemas.microsoft.com/office/drawing/2014/main" id="{A6BF63E6-95EB-3BEF-E27C-9489BDB68C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4000"/>
          <a:stretch/>
        </p:blipFill>
        <p:spPr bwMode="auto">
          <a:xfrm>
            <a:off x="0" y="3250427"/>
            <a:ext cx="12192000" cy="32504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810F0959-7E7C-2276-8DA2-88499841FA26}"/>
              </a:ext>
            </a:extLst>
          </p:cNvPr>
          <p:cNvSpPr>
            <a:spLocks noGrp="1"/>
          </p:cNvSpPr>
          <p:nvPr>
            <p:ph sz="quarter" idx="10"/>
          </p:nvPr>
        </p:nvSpPr>
        <p:spPr>
          <a:xfrm>
            <a:off x="1558925" y="1871489"/>
            <a:ext cx="10318750" cy="3438714"/>
          </a:xfrm>
        </p:spPr>
        <p:txBody>
          <a:bodyPr>
            <a:normAutofit/>
          </a:bodyPr>
          <a:lstStyle/>
          <a:p>
            <a:pPr marL="0" indent="0">
              <a:lnSpc>
                <a:spcPct val="120000"/>
              </a:lnSpc>
              <a:buNone/>
            </a:pPr>
            <a:r>
              <a:rPr lang="sv-SE" sz="2400" b="0" i="0" dirty="0">
                <a:solidFill>
                  <a:srgbClr val="212529"/>
                </a:solidFill>
                <a:effectLst/>
                <a:latin typeface="+mn-lt"/>
              </a:rPr>
              <a:t>Norrbotniabanan kommer att gå via </a:t>
            </a:r>
            <a:r>
              <a:rPr lang="sv-SE" sz="2400" b="0" i="0" dirty="0" err="1">
                <a:solidFill>
                  <a:srgbClr val="212529"/>
                </a:solidFill>
                <a:effectLst/>
                <a:latin typeface="+mn-lt"/>
              </a:rPr>
              <a:t>Pitholm</a:t>
            </a:r>
            <a:r>
              <a:rPr lang="sv-SE" sz="2400" b="0" i="0" dirty="0">
                <a:solidFill>
                  <a:srgbClr val="212529"/>
                </a:solidFill>
                <a:effectLst/>
                <a:latin typeface="+mn-lt"/>
              </a:rPr>
              <a:t>, Munksund och centrum. Vi planerar för ett centralt resecentrum, i nära anslutning till bostäder, arbetsplatser, skolor, vård och andra viktiga målpunkter. Ett resecentrum är en station med hög servicenivå för dig som reser, som till exempel kan omfatta restauranger, hotell och affärer.</a:t>
            </a:r>
            <a:endParaRPr lang="sv-SE" sz="2400" dirty="0">
              <a:latin typeface="+mn-lt"/>
            </a:endParaRPr>
          </a:p>
        </p:txBody>
      </p:sp>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1558925" y="624108"/>
            <a:ext cx="9007459" cy="590314"/>
          </a:xfrm>
        </p:spPr>
        <p:txBody>
          <a:bodyPr anchor="t">
            <a:noAutofit/>
          </a:bodyPr>
          <a:lstStyle/>
          <a:p>
            <a:r>
              <a:rPr lang="sv-SE" sz="4000" dirty="0">
                <a:latin typeface="+mj-lt"/>
                <a:cs typeface="Calibri" panose="020F0502020204030204" pitchFamily="34" charset="0"/>
              </a:rPr>
              <a:t>Piteå får ett centralt resecentrum med hög servicenivå</a:t>
            </a:r>
            <a:br>
              <a:rPr lang="sv-SE" sz="1100" dirty="0">
                <a:solidFill>
                  <a:srgbClr val="212529"/>
                </a:solidFill>
                <a:latin typeface="Open Sans" panose="020B0606030504020204" pitchFamily="34" charset="0"/>
              </a:rPr>
            </a:br>
            <a:endParaRPr lang="sv-SE" sz="3200" dirty="0"/>
          </a:p>
        </p:txBody>
      </p:sp>
    </p:spTree>
    <p:extLst>
      <p:ext uri="{BB962C8B-B14F-4D97-AF65-F5344CB8AC3E}">
        <p14:creationId xmlns:p14="http://schemas.microsoft.com/office/powerpoint/2010/main" val="19716015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e mil rustad järnväg för en miljard">
            <a:extLst>
              <a:ext uri="{FF2B5EF4-FFF2-40B4-BE49-F238E27FC236}">
                <a16:creationId xmlns:a16="http://schemas.microsoft.com/office/drawing/2014/main" id="{93502518-9221-F073-4445-08454E7686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4000"/>
          <a:stretch/>
        </p:blipFill>
        <p:spPr bwMode="auto">
          <a:xfrm>
            <a:off x="0" y="3250427"/>
            <a:ext cx="12192000" cy="32504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810F0959-7E7C-2276-8DA2-88499841FA26}"/>
              </a:ext>
            </a:extLst>
          </p:cNvPr>
          <p:cNvSpPr>
            <a:spLocks noGrp="1"/>
          </p:cNvSpPr>
          <p:nvPr>
            <p:ph sz="quarter" idx="10"/>
          </p:nvPr>
        </p:nvSpPr>
        <p:spPr>
          <a:xfrm>
            <a:off x="1558925" y="1858789"/>
            <a:ext cx="10213975" cy="3438714"/>
          </a:xfrm>
        </p:spPr>
        <p:txBody>
          <a:bodyPr>
            <a:normAutofit/>
          </a:bodyPr>
          <a:lstStyle/>
          <a:p>
            <a:pPr marL="0" indent="0">
              <a:lnSpc>
                <a:spcPct val="100000"/>
              </a:lnSpc>
              <a:buNone/>
            </a:pPr>
            <a:r>
              <a:rPr lang="sv-SE" sz="2400" b="0" i="0" dirty="0">
                <a:solidFill>
                  <a:srgbClr val="212529"/>
                </a:solidFill>
                <a:effectLst/>
                <a:latin typeface="+mn-lt"/>
              </a:rPr>
              <a:t>Byggandet av Norrbotniabanan innebär att man kan ta ett helhetsgrepp på den befintliga infrastrukturen i Piteå. Timmerleden och järnvägen får en högre standard med säkra trafiklösningar. Alla passager av järnvägen sker över eller under järnvägen. Att bygga om Timmerleden samt anslutande vägar och gång- och cykelvägar innebär att framkomligheten och tillgängligheten till viktiga målpunkter ökar. Delar av godshanteringen kan även flyttas bort från centrum eftersom bangården flyttas ut i anslutning till hamnen och industrierna på </a:t>
            </a:r>
            <a:r>
              <a:rPr lang="sv-SE" sz="2400" b="0" i="0" dirty="0" err="1">
                <a:solidFill>
                  <a:srgbClr val="212529"/>
                </a:solidFill>
                <a:effectLst/>
                <a:latin typeface="+mn-lt"/>
              </a:rPr>
              <a:t>Pitholm</a:t>
            </a:r>
            <a:r>
              <a:rPr lang="sv-SE" sz="2400" b="0" i="0" dirty="0">
                <a:solidFill>
                  <a:srgbClr val="212529"/>
                </a:solidFill>
                <a:effectLst/>
                <a:latin typeface="+mn-lt"/>
              </a:rPr>
              <a:t>.</a:t>
            </a:r>
            <a:endParaRPr lang="sv-SE" sz="2400" dirty="0">
              <a:solidFill>
                <a:srgbClr val="212529"/>
              </a:solidFill>
              <a:latin typeface="+mn-lt"/>
            </a:endParaRPr>
          </a:p>
        </p:txBody>
      </p:sp>
      <p:sp>
        <p:nvSpPr>
          <p:cNvPr id="3" name="Rubrik 2">
            <a:extLst>
              <a:ext uri="{FF2B5EF4-FFF2-40B4-BE49-F238E27FC236}">
                <a16:creationId xmlns:a16="http://schemas.microsoft.com/office/drawing/2014/main" id="{E0D16DA8-2749-C94E-E5BE-1EC6C9DBF99C}"/>
              </a:ext>
            </a:extLst>
          </p:cNvPr>
          <p:cNvSpPr>
            <a:spLocks noGrp="1"/>
          </p:cNvSpPr>
          <p:nvPr>
            <p:ph type="title"/>
          </p:nvPr>
        </p:nvSpPr>
        <p:spPr>
          <a:xfrm>
            <a:off x="1558925" y="624108"/>
            <a:ext cx="9007459" cy="590314"/>
          </a:xfrm>
        </p:spPr>
        <p:txBody>
          <a:bodyPr anchor="t">
            <a:noAutofit/>
          </a:bodyPr>
          <a:lstStyle/>
          <a:p>
            <a:r>
              <a:rPr lang="sv-SE" sz="4000" dirty="0">
                <a:solidFill>
                  <a:srgbClr val="212529"/>
                </a:solidFill>
                <a:latin typeface="+mj-lt"/>
              </a:rPr>
              <a:t>Ett helhetsgrepp även på </a:t>
            </a:r>
            <a:br>
              <a:rPr lang="sv-SE" sz="4000" dirty="0">
                <a:solidFill>
                  <a:srgbClr val="212529"/>
                </a:solidFill>
                <a:latin typeface="+mj-lt"/>
              </a:rPr>
            </a:br>
            <a:r>
              <a:rPr lang="sv-SE" sz="4000" dirty="0">
                <a:solidFill>
                  <a:srgbClr val="212529"/>
                </a:solidFill>
                <a:latin typeface="+mj-lt"/>
              </a:rPr>
              <a:t>befintlig infrastruktur</a:t>
            </a:r>
            <a:br>
              <a:rPr lang="sv-SE" sz="1100" dirty="0">
                <a:solidFill>
                  <a:srgbClr val="212529"/>
                </a:solidFill>
                <a:latin typeface="Open Sans" panose="020B0606030504020204" pitchFamily="34" charset="0"/>
              </a:rPr>
            </a:br>
            <a:br>
              <a:rPr lang="sv-SE" sz="1100" dirty="0">
                <a:solidFill>
                  <a:srgbClr val="212529"/>
                </a:solidFill>
                <a:latin typeface="Open Sans" panose="020B0606030504020204" pitchFamily="34" charset="0"/>
              </a:rPr>
            </a:br>
            <a:endParaRPr lang="sv-SE" sz="3200" dirty="0"/>
          </a:p>
        </p:txBody>
      </p:sp>
      <p:sp>
        <p:nvSpPr>
          <p:cNvPr id="4" name="Platshållare för text 3">
            <a:extLst>
              <a:ext uri="{FF2B5EF4-FFF2-40B4-BE49-F238E27FC236}">
                <a16:creationId xmlns:a16="http://schemas.microsoft.com/office/drawing/2014/main" id="{3B55FA4A-7CA8-3443-7CD9-BB6C68BE5D67}"/>
              </a:ext>
            </a:extLst>
          </p:cNvPr>
          <p:cNvSpPr>
            <a:spLocks noGrp="1"/>
          </p:cNvSpPr>
          <p:nvPr>
            <p:ph type="body" sz="quarter" idx="4294967295"/>
          </p:nvPr>
        </p:nvSpPr>
        <p:spPr>
          <a:xfrm>
            <a:off x="7310447" y="6357958"/>
            <a:ext cx="2643187" cy="285750"/>
          </a:xfrm>
        </p:spPr>
        <p:txBody>
          <a:bodyPr>
            <a:normAutofit fontScale="55000" lnSpcReduction="20000"/>
          </a:bodyPr>
          <a:lstStyle/>
          <a:p>
            <a:endParaRPr lang="sv-SE"/>
          </a:p>
        </p:txBody>
      </p:sp>
    </p:spTree>
    <p:extLst>
      <p:ext uri="{BB962C8B-B14F-4D97-AF65-F5344CB8AC3E}">
        <p14:creationId xmlns:p14="http://schemas.microsoft.com/office/powerpoint/2010/main" val="2529406357"/>
      </p:ext>
    </p:extLst>
  </p:cSld>
  <p:clrMapOvr>
    <a:masterClrMapping/>
  </p:clrMapOvr>
  <p:transition>
    <p:fade/>
  </p:transition>
</p:sld>
</file>

<file path=ppt/theme/theme1.xml><?xml version="1.0" encoding="utf-8"?>
<a:theme xmlns:a="http://schemas.openxmlformats.org/drawingml/2006/main" name="10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266E8A0-FE68-4298-B945-FF386DA32BF5}"/>
    </a:ext>
  </a:extLst>
</a:theme>
</file>

<file path=ppt/theme/theme10.xml><?xml version="1.0" encoding="utf-8"?>
<a:theme xmlns:a="http://schemas.openxmlformats.org/drawingml/2006/main" name="1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ECB4ABB3-2EC8-4E8B-A6F2-0FF50EB876FE}"/>
    </a:ext>
  </a:extLst>
</a:theme>
</file>

<file path=ppt/theme/theme1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ECDAA18-E593-4B44-86A1-CEB107F790F4}"/>
    </a:ext>
  </a:extLst>
</a:theme>
</file>

<file path=ppt/theme/theme12.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CCD3E166-1EEF-4158-B468-DC3E4EF081C9}"/>
    </a:ext>
  </a:extLst>
</a:theme>
</file>

<file path=ppt/theme/theme13.xml><?xml version="1.0" encoding="utf-8"?>
<a:theme xmlns:a="http://schemas.openxmlformats.org/drawingml/2006/main" name="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407E93CE-9D9B-422F-8F87-E6F3C41FCE7F}"/>
    </a:ext>
  </a:extLst>
</a:theme>
</file>

<file path=ppt/theme/theme14.xml><?xml version="1.0" encoding="utf-8"?>
<a:theme xmlns:a="http://schemas.openxmlformats.org/drawingml/2006/main" name="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33D88D8-7619-4BE5-916B-F710F81032D8}"/>
    </a:ext>
  </a:extLst>
</a:theme>
</file>

<file path=ppt/theme/theme15.xml><?xml version="1.0" encoding="utf-8"?>
<a:theme xmlns:a="http://schemas.openxmlformats.org/drawingml/2006/main" name="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62B8E66A-0DA7-470E-9DA4-835BD826B560}"/>
    </a:ext>
  </a:extLst>
</a:theme>
</file>

<file path=ppt/theme/theme16.xml><?xml version="1.0" encoding="utf-8"?>
<a:theme xmlns:a="http://schemas.openxmlformats.org/drawingml/2006/main" name="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C288CC3-B0E6-482B-9E51-0C2186E10B21}"/>
    </a:ext>
  </a:extLst>
</a:theme>
</file>

<file path=ppt/theme/theme17.xml><?xml version="1.0" encoding="utf-8"?>
<a:theme xmlns:a="http://schemas.openxmlformats.org/drawingml/2006/main" name="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1ED6B0A3-FEA4-4BA4-9A7B-1915E1F19D3E}"/>
    </a:ext>
  </a:extLst>
</a:theme>
</file>

<file path=ppt/theme/theme18.xml><?xml version="1.0" encoding="utf-8"?>
<a:theme xmlns:a="http://schemas.openxmlformats.org/drawingml/2006/main" name="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4F00394-8646-4A74-AB59-3856A645FF2C}"/>
    </a:ext>
  </a:extLst>
</a:theme>
</file>

<file path=ppt/theme/theme19.xml><?xml version="1.0" encoding="utf-8"?>
<a:theme xmlns:a="http://schemas.openxmlformats.org/drawingml/2006/main" name="9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56B14A96-9CA8-4C61-BA25-47D856D90A60}"/>
    </a:ext>
  </a:extLst>
</a:theme>
</file>

<file path=ppt/theme/theme2.xml><?xml version="1.0" encoding="utf-8"?>
<a:theme xmlns:a="http://schemas.openxmlformats.org/drawingml/2006/main" name="1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E430BE2-484A-4753-8229-A2D97DB1DF8E}"/>
    </a:ext>
  </a:extLst>
</a:theme>
</file>

<file path=ppt/theme/theme20.xml><?xml version="1.0" encoding="utf-8"?>
<a:theme xmlns:a="http://schemas.openxmlformats.org/drawingml/2006/main" name="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FE24E6A-906A-4E81-B0E1-EE4234AEF27A}"/>
    </a:ext>
  </a:extLst>
</a:theme>
</file>

<file path=ppt/theme/theme3.xml><?xml version="1.0" encoding="utf-8"?>
<a:theme xmlns:a="http://schemas.openxmlformats.org/drawingml/2006/main" name="12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26B4901D-9523-4576-A17C-6B763C648565}"/>
    </a:ext>
  </a:extLst>
</a:theme>
</file>

<file path=ppt/theme/theme4.xml><?xml version="1.0" encoding="utf-8"?>
<a:theme xmlns:a="http://schemas.openxmlformats.org/drawingml/2006/main" name="13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FE95890E-5903-43BE-9EF6-43E460E20965}"/>
    </a:ext>
  </a:extLst>
</a:theme>
</file>

<file path=ppt/theme/theme5.xml><?xml version="1.0" encoding="utf-8"?>
<a:theme xmlns:a="http://schemas.openxmlformats.org/drawingml/2006/main" name="14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8299136-CE66-45AC-B94F-0D85DE2E808C}"/>
    </a:ext>
  </a:extLst>
</a:theme>
</file>

<file path=ppt/theme/theme6.xml><?xml version="1.0" encoding="utf-8"?>
<a:theme xmlns:a="http://schemas.openxmlformats.org/drawingml/2006/main" name="15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827E63BC-3217-4070-A248-DA13B557B77E}"/>
    </a:ext>
  </a:extLst>
</a:theme>
</file>

<file path=ppt/theme/theme7.xml><?xml version="1.0" encoding="utf-8"?>
<a:theme xmlns:a="http://schemas.openxmlformats.org/drawingml/2006/main" name="16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A17A2E1B-6209-44DC-992E-AC131972518B}"/>
    </a:ext>
  </a:extLst>
</a:theme>
</file>

<file path=ppt/theme/theme8.xml><?xml version="1.0" encoding="utf-8"?>
<a:theme xmlns:a="http://schemas.openxmlformats.org/drawingml/2006/main" name="17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D452D813-16B9-413C-841B-F8C29CB15F36}"/>
    </a:ext>
  </a:extLst>
</a:theme>
</file>

<file path=ppt/theme/theme9.xml><?xml version="1.0" encoding="utf-8"?>
<a:theme xmlns:a="http://schemas.openxmlformats.org/drawingml/2006/main" name="18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A327A89-62C2-4E39-868F-D84971BB58C7}" vid="{3F8E0836-E79C-4C81-9154-E546AF43C698}"/>
    </a:ext>
  </a:extLst>
</a:theme>
</file>

<file path=docProps/app.xml><?xml version="1.0" encoding="utf-8"?>
<Properties xmlns="http://schemas.openxmlformats.org/officeDocument/2006/extended-properties" xmlns:vt="http://schemas.openxmlformats.org/officeDocument/2006/docPropsVTypes">
  <Template>Presentation 16_9 alla färger_2022</Template>
  <TotalTime>98</TotalTime>
  <Words>713</Words>
  <Application>Microsoft Office PowerPoint</Application>
  <PresentationFormat>Bredbild</PresentationFormat>
  <Paragraphs>46</Paragraphs>
  <Slides>15</Slides>
  <Notes>0</Notes>
  <HiddenSlides>0</HiddenSlides>
  <MMClips>0</MMClips>
  <ScaleCrop>false</ScaleCrop>
  <HeadingPairs>
    <vt:vector size="6" baseType="variant">
      <vt:variant>
        <vt:lpstr>Använt teckensnitt</vt:lpstr>
      </vt:variant>
      <vt:variant>
        <vt:i4>4</vt:i4>
      </vt:variant>
      <vt:variant>
        <vt:lpstr>Tema</vt:lpstr>
      </vt:variant>
      <vt:variant>
        <vt:i4>20</vt:i4>
      </vt:variant>
      <vt:variant>
        <vt:lpstr>Bildrubriker</vt:lpstr>
      </vt:variant>
      <vt:variant>
        <vt:i4>15</vt:i4>
      </vt:variant>
    </vt:vector>
  </HeadingPairs>
  <TitlesOfParts>
    <vt:vector size="39" baseType="lpstr">
      <vt:lpstr>Arial</vt:lpstr>
      <vt:lpstr>Calibri</vt:lpstr>
      <vt:lpstr>Gill Sans MT</vt:lpstr>
      <vt:lpstr>Open Sans</vt:lpstr>
      <vt:lpstr>10_Anpassad formgivning</vt:lpstr>
      <vt:lpstr>11_Anpassad formgivning</vt:lpstr>
      <vt:lpstr>12_Anpassad formgivning</vt:lpstr>
      <vt:lpstr>13_Anpassad formgivning</vt:lpstr>
      <vt:lpstr>14_Anpassad formgivning</vt:lpstr>
      <vt:lpstr>15_Anpassad formgivning</vt:lpstr>
      <vt:lpstr>16_Anpassad formgivning</vt:lpstr>
      <vt:lpstr>17_Anpassad formgivning</vt:lpstr>
      <vt:lpstr>18_Anpassad formgivning</vt:lpstr>
      <vt:lpstr>19_Anpassad formgivning</vt:lpstr>
      <vt:lpstr>Anpassad formgivning</vt:lpstr>
      <vt:lpstr>1_Anpassad formgivning</vt:lpstr>
      <vt:lpstr>2_Anpassad formgivning</vt:lpstr>
      <vt:lpstr>3_Anpassad formgivning</vt:lpstr>
      <vt:lpstr>4_Anpassad formgivning</vt:lpstr>
      <vt:lpstr>6_Anpassad formgivning</vt:lpstr>
      <vt:lpstr>7_Anpassad formgivning</vt:lpstr>
      <vt:lpstr>8_Anpassad formgivning</vt:lpstr>
      <vt:lpstr>9_Anpassad formgivning</vt:lpstr>
      <vt:lpstr>5_Anpassad formgivning</vt:lpstr>
      <vt:lpstr>PowerPoint-presentation</vt:lpstr>
      <vt:lpstr>PowerPoint-presentation</vt:lpstr>
      <vt:lpstr>Nationell infrastrukturplan 2022-2033 beslutad</vt:lpstr>
      <vt:lpstr>Bygget av Norrbotniabanan innebär  den största samhällsomvandling som  Piteå kommun upplevt i modern tid   </vt:lpstr>
      <vt:lpstr>Samordnarens uppdrag</vt:lpstr>
      <vt:lpstr>Varför ska vi bygga Norrbotniabanan?</vt:lpstr>
      <vt:lpstr>Varför ska vi bygga Norrbotniabanan?</vt:lpstr>
      <vt:lpstr>Piteå får ett centralt resecentrum med hög servicenivå </vt:lpstr>
      <vt:lpstr>Ett helhetsgrepp även på  befintlig infrastruktur  </vt:lpstr>
      <vt:lpstr>Kraftigt minskade restider   </vt:lpstr>
      <vt:lpstr>Mindre trafik på vägen   </vt:lpstr>
      <vt:lpstr>Bättre förutsättningar för våra industrier   </vt:lpstr>
      <vt:lpstr>Tryggt, snabbt och säkert   </vt:lpstr>
      <vt:lpstr>Bättre för miljön   </vt:lpstr>
      <vt:lpstr>Tack för mig!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Staffan Lundberg</dc:creator>
  <cp:lastModifiedBy>Staffan Lundberg</cp:lastModifiedBy>
  <cp:revision>1</cp:revision>
  <dcterms:created xsi:type="dcterms:W3CDTF">2022-08-22T07:04:10Z</dcterms:created>
  <dcterms:modified xsi:type="dcterms:W3CDTF">2022-08-30T10:44:52Z</dcterms:modified>
</cp:coreProperties>
</file>